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</p:sldMasterIdLst>
  <p:sldIdLst>
    <p:sldId id="268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31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953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AC5166-4796-40D2-A50C-05DACE2C6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9" y="186707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836682-CE55-4994-889B-5D188C3E4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9" y="3976683"/>
            <a:ext cx="5915025" cy="338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F9231-8DF4-411E-8324-453AB042A0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65812" y="834531"/>
            <a:ext cx="1543050" cy="25525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298" i="1">
                <a:solidFill>
                  <a:srgbClr val="454D55"/>
                </a:solidFill>
              </a:defRPr>
            </a:lvl1pPr>
          </a:lstStyle>
          <a:p>
            <a:pPr rtl="0"/>
            <a:fld id="{7FD9457A-1335-470E-90B0-061BE2364E6F}" type="datetime1">
              <a:rPr lang="en-GB" noProof="0" smtClean="0"/>
              <a:t>08/09/2025</a:t>
            </a:fld>
            <a:endParaRPr lang="en-GB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475F0-EE3A-4617-AFAB-40BF7C1487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65812" y="566903"/>
            <a:ext cx="1543050" cy="2552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298" i="1">
                <a:solidFill>
                  <a:srgbClr val="454D55"/>
                </a:solidFill>
              </a:defRPr>
            </a:lvl1pPr>
          </a:lstStyle>
          <a:p>
            <a:pPr rtl="0"/>
            <a:r>
              <a:rPr lang="en-GB" noProof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07E7D-9F5C-43AC-A03A-432F6CB449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49140" y="566905"/>
            <a:ext cx="222349" cy="2552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298" i="1">
                <a:solidFill>
                  <a:srgbClr val="454D55"/>
                </a:solidFill>
              </a:defRPr>
            </a:lvl1pPr>
          </a:lstStyle>
          <a:p>
            <a:pPr rtl="0"/>
            <a:fld id="{93C1428B-5ACF-4E79-A091-05E2328DA75D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415178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hdr="0"/>
  <p:txStyles>
    <p:titleStyle>
      <a:lvl1pPr algn="l" defTabSz="303403" rtl="0" eaLnBrk="1" latinLnBrk="0" hangingPunct="1">
        <a:lnSpc>
          <a:spcPct val="90000"/>
        </a:lnSpc>
        <a:spcBef>
          <a:spcPct val="0"/>
        </a:spcBef>
        <a:buNone/>
        <a:defRPr sz="116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850" indent="-75850" algn="l" defTabSz="303403" rtl="0" eaLnBrk="1" latinLnBrk="0" hangingPunct="1">
        <a:lnSpc>
          <a:spcPct val="90000"/>
        </a:lnSpc>
        <a:spcBef>
          <a:spcPts val="332"/>
        </a:spcBef>
        <a:buFont typeface="Arial" panose="020B0604020202020204" pitchFamily="34" charset="0"/>
        <a:buChar char="•"/>
        <a:defRPr sz="929" kern="1200">
          <a:solidFill>
            <a:schemeClr val="tx1"/>
          </a:solidFill>
          <a:latin typeface="+mn-lt"/>
          <a:ea typeface="+mn-ea"/>
          <a:cs typeface="+mn-cs"/>
        </a:defRPr>
      </a:lvl1pPr>
      <a:lvl2pPr marL="227552" indent="-75850" algn="l" defTabSz="303403" rtl="0" eaLnBrk="1" latinLnBrk="0" hangingPunct="1">
        <a:lnSpc>
          <a:spcPct val="90000"/>
        </a:lnSpc>
        <a:spcBef>
          <a:spcPts val="166"/>
        </a:spcBef>
        <a:buFont typeface="Arial" panose="020B0604020202020204" pitchFamily="34" charset="0"/>
        <a:buChar char="•"/>
        <a:defRPr sz="797" kern="1200">
          <a:solidFill>
            <a:schemeClr val="tx1"/>
          </a:solidFill>
          <a:latin typeface="+mn-lt"/>
          <a:ea typeface="+mn-ea"/>
          <a:cs typeface="+mn-cs"/>
        </a:defRPr>
      </a:lvl2pPr>
      <a:lvl3pPr marL="379253" indent="-75850" algn="l" defTabSz="303403" rtl="0" eaLnBrk="1" latinLnBrk="0" hangingPunct="1">
        <a:lnSpc>
          <a:spcPct val="90000"/>
        </a:lnSpc>
        <a:spcBef>
          <a:spcPts val="166"/>
        </a:spcBef>
        <a:buFont typeface="Arial" panose="020B0604020202020204" pitchFamily="34" charset="0"/>
        <a:buChar char="•"/>
        <a:defRPr sz="664" kern="1200">
          <a:solidFill>
            <a:schemeClr val="tx1"/>
          </a:solidFill>
          <a:latin typeface="+mn-lt"/>
          <a:ea typeface="+mn-ea"/>
          <a:cs typeface="+mn-cs"/>
        </a:defRPr>
      </a:lvl3pPr>
      <a:lvl4pPr marL="530954" indent="-75850" algn="l" defTabSz="303403" rtl="0" eaLnBrk="1" latinLnBrk="0" hangingPunct="1">
        <a:lnSpc>
          <a:spcPct val="90000"/>
        </a:lnSpc>
        <a:spcBef>
          <a:spcPts val="166"/>
        </a:spcBef>
        <a:buFont typeface="Arial" panose="020B0604020202020204" pitchFamily="34" charset="0"/>
        <a:buChar char="•"/>
        <a:defRPr sz="597" kern="1200">
          <a:solidFill>
            <a:schemeClr val="tx1"/>
          </a:solidFill>
          <a:latin typeface="+mn-lt"/>
          <a:ea typeface="+mn-ea"/>
          <a:cs typeface="+mn-cs"/>
        </a:defRPr>
      </a:lvl4pPr>
      <a:lvl5pPr marL="682656" indent="-75850" algn="l" defTabSz="303403" rtl="0" eaLnBrk="1" latinLnBrk="0" hangingPunct="1">
        <a:lnSpc>
          <a:spcPct val="90000"/>
        </a:lnSpc>
        <a:spcBef>
          <a:spcPts val="166"/>
        </a:spcBef>
        <a:buFont typeface="Arial" panose="020B0604020202020204" pitchFamily="34" charset="0"/>
        <a:buChar char="•"/>
        <a:defRPr sz="597" kern="1200">
          <a:solidFill>
            <a:schemeClr val="tx1"/>
          </a:solidFill>
          <a:latin typeface="+mn-lt"/>
          <a:ea typeface="+mn-ea"/>
          <a:cs typeface="+mn-cs"/>
        </a:defRPr>
      </a:lvl5pPr>
      <a:lvl6pPr marL="834357" indent="-75850" algn="l" defTabSz="303403" rtl="0" eaLnBrk="1" latinLnBrk="0" hangingPunct="1">
        <a:lnSpc>
          <a:spcPct val="90000"/>
        </a:lnSpc>
        <a:spcBef>
          <a:spcPts val="166"/>
        </a:spcBef>
        <a:buFont typeface="Arial" panose="020B0604020202020204" pitchFamily="34" charset="0"/>
        <a:buChar char="•"/>
        <a:defRPr sz="597" kern="1200">
          <a:solidFill>
            <a:schemeClr val="tx1"/>
          </a:solidFill>
          <a:latin typeface="+mn-lt"/>
          <a:ea typeface="+mn-ea"/>
          <a:cs typeface="+mn-cs"/>
        </a:defRPr>
      </a:lvl6pPr>
      <a:lvl7pPr marL="986058" indent="-75850" algn="l" defTabSz="303403" rtl="0" eaLnBrk="1" latinLnBrk="0" hangingPunct="1">
        <a:lnSpc>
          <a:spcPct val="90000"/>
        </a:lnSpc>
        <a:spcBef>
          <a:spcPts val="166"/>
        </a:spcBef>
        <a:buFont typeface="Arial" panose="020B0604020202020204" pitchFamily="34" charset="0"/>
        <a:buChar char="•"/>
        <a:defRPr sz="597" kern="1200">
          <a:solidFill>
            <a:schemeClr val="tx1"/>
          </a:solidFill>
          <a:latin typeface="+mn-lt"/>
          <a:ea typeface="+mn-ea"/>
          <a:cs typeface="+mn-cs"/>
        </a:defRPr>
      </a:lvl7pPr>
      <a:lvl8pPr marL="1137760" indent="-75850" algn="l" defTabSz="303403" rtl="0" eaLnBrk="1" latinLnBrk="0" hangingPunct="1">
        <a:lnSpc>
          <a:spcPct val="90000"/>
        </a:lnSpc>
        <a:spcBef>
          <a:spcPts val="166"/>
        </a:spcBef>
        <a:buFont typeface="Arial" panose="020B0604020202020204" pitchFamily="34" charset="0"/>
        <a:buChar char="•"/>
        <a:defRPr sz="597" kern="1200">
          <a:solidFill>
            <a:schemeClr val="tx1"/>
          </a:solidFill>
          <a:latin typeface="+mn-lt"/>
          <a:ea typeface="+mn-ea"/>
          <a:cs typeface="+mn-cs"/>
        </a:defRPr>
      </a:lvl8pPr>
      <a:lvl9pPr marL="1289461" indent="-75850" algn="l" defTabSz="303403" rtl="0" eaLnBrk="1" latinLnBrk="0" hangingPunct="1">
        <a:lnSpc>
          <a:spcPct val="90000"/>
        </a:lnSpc>
        <a:spcBef>
          <a:spcPts val="166"/>
        </a:spcBef>
        <a:buFont typeface="Arial" panose="020B0604020202020204" pitchFamily="34" charset="0"/>
        <a:buChar char="•"/>
        <a:defRPr sz="5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03403" rtl="0" eaLnBrk="1" latinLnBrk="0" hangingPunct="1">
        <a:defRPr sz="597" kern="1200">
          <a:solidFill>
            <a:schemeClr val="tx1"/>
          </a:solidFill>
          <a:latin typeface="+mn-lt"/>
          <a:ea typeface="+mn-ea"/>
          <a:cs typeface="+mn-cs"/>
        </a:defRPr>
      </a:lvl1pPr>
      <a:lvl2pPr marL="151702" algn="l" defTabSz="303403" rtl="0" eaLnBrk="1" latinLnBrk="0" hangingPunct="1">
        <a:defRPr sz="597" kern="1200">
          <a:solidFill>
            <a:schemeClr val="tx1"/>
          </a:solidFill>
          <a:latin typeface="+mn-lt"/>
          <a:ea typeface="+mn-ea"/>
          <a:cs typeface="+mn-cs"/>
        </a:defRPr>
      </a:lvl2pPr>
      <a:lvl3pPr marL="303403" algn="l" defTabSz="303403" rtl="0" eaLnBrk="1" latinLnBrk="0" hangingPunct="1">
        <a:defRPr sz="597" kern="1200">
          <a:solidFill>
            <a:schemeClr val="tx1"/>
          </a:solidFill>
          <a:latin typeface="+mn-lt"/>
          <a:ea typeface="+mn-ea"/>
          <a:cs typeface="+mn-cs"/>
        </a:defRPr>
      </a:lvl3pPr>
      <a:lvl4pPr marL="455104" algn="l" defTabSz="303403" rtl="0" eaLnBrk="1" latinLnBrk="0" hangingPunct="1">
        <a:defRPr sz="597" kern="1200">
          <a:solidFill>
            <a:schemeClr val="tx1"/>
          </a:solidFill>
          <a:latin typeface="+mn-lt"/>
          <a:ea typeface="+mn-ea"/>
          <a:cs typeface="+mn-cs"/>
        </a:defRPr>
      </a:lvl4pPr>
      <a:lvl5pPr marL="606805" algn="l" defTabSz="303403" rtl="0" eaLnBrk="1" latinLnBrk="0" hangingPunct="1">
        <a:defRPr sz="597" kern="1200">
          <a:solidFill>
            <a:schemeClr val="tx1"/>
          </a:solidFill>
          <a:latin typeface="+mn-lt"/>
          <a:ea typeface="+mn-ea"/>
          <a:cs typeface="+mn-cs"/>
        </a:defRPr>
      </a:lvl5pPr>
      <a:lvl6pPr marL="758507" algn="l" defTabSz="303403" rtl="0" eaLnBrk="1" latinLnBrk="0" hangingPunct="1">
        <a:defRPr sz="597" kern="1200">
          <a:solidFill>
            <a:schemeClr val="tx1"/>
          </a:solidFill>
          <a:latin typeface="+mn-lt"/>
          <a:ea typeface="+mn-ea"/>
          <a:cs typeface="+mn-cs"/>
        </a:defRPr>
      </a:lvl6pPr>
      <a:lvl7pPr marL="910208" algn="l" defTabSz="303403" rtl="0" eaLnBrk="1" latinLnBrk="0" hangingPunct="1">
        <a:defRPr sz="597" kern="1200">
          <a:solidFill>
            <a:schemeClr val="tx1"/>
          </a:solidFill>
          <a:latin typeface="+mn-lt"/>
          <a:ea typeface="+mn-ea"/>
          <a:cs typeface="+mn-cs"/>
        </a:defRPr>
      </a:lvl7pPr>
      <a:lvl8pPr marL="1061909" algn="l" defTabSz="303403" rtl="0" eaLnBrk="1" latinLnBrk="0" hangingPunct="1">
        <a:defRPr sz="597" kern="1200">
          <a:solidFill>
            <a:schemeClr val="tx1"/>
          </a:solidFill>
          <a:latin typeface="+mn-lt"/>
          <a:ea typeface="+mn-ea"/>
          <a:cs typeface="+mn-cs"/>
        </a:defRPr>
      </a:lvl8pPr>
      <a:lvl9pPr marL="1213610" algn="l" defTabSz="303403" rtl="0" eaLnBrk="1" latinLnBrk="0" hangingPunct="1">
        <a:defRPr sz="5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2">
          <p15:clr>
            <a:srgbClr val="F26B43"/>
          </p15:clr>
        </p15:guide>
        <p15:guide id="2" pos="157">
          <p15:clr>
            <a:srgbClr val="F26B43"/>
          </p15:clr>
        </p15:guide>
        <p15:guide id="3" pos="4163">
          <p15:clr>
            <a:srgbClr val="F26B43"/>
          </p15:clr>
        </p15:guide>
        <p15:guide id="4" orient="horz" pos="58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Rectangle 183">
            <a:extLst>
              <a:ext uri="{FF2B5EF4-FFF2-40B4-BE49-F238E27FC236}">
                <a16:creationId xmlns:a16="http://schemas.microsoft.com/office/drawing/2014/main" id="{1F2F9FA1-B27C-4938-84DC-C2DEA1C261FF}"/>
              </a:ext>
            </a:extLst>
          </p:cNvPr>
          <p:cNvSpPr/>
          <p:nvPr/>
        </p:nvSpPr>
        <p:spPr>
          <a:xfrm flipH="1">
            <a:off x="1981847" y="7586399"/>
            <a:ext cx="4091886" cy="31048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40000"/>
                  <a:lumOff val="60000"/>
                </a:schemeClr>
              </a:gs>
              <a:gs pos="74000">
                <a:schemeClr val="tx1">
                  <a:lumMod val="40000"/>
                  <a:lumOff val="60000"/>
                </a:schemeClr>
              </a:gs>
              <a:gs pos="83000">
                <a:schemeClr val="tx1">
                  <a:lumMod val="60000"/>
                  <a:lumOff val="40000"/>
                </a:schemeClr>
              </a:gs>
              <a:gs pos="100000">
                <a:schemeClr val="tx1">
                  <a:lumMod val="60000"/>
                  <a:lumOff val="40000"/>
                </a:schemeClr>
              </a:gs>
            </a:gsLst>
            <a:lin ang="0" scaled="1"/>
            <a:tileRect/>
          </a:gradFill>
          <a:ln w="7239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46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6507592E-8479-43E4-AA4B-03F3647F0B33}"/>
              </a:ext>
            </a:extLst>
          </p:cNvPr>
          <p:cNvSpPr/>
          <p:nvPr/>
        </p:nvSpPr>
        <p:spPr>
          <a:xfrm>
            <a:off x="1973181" y="8948359"/>
            <a:ext cx="4091886" cy="291987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0000"/>
                  <a:lumOff val="40000"/>
                </a:schemeClr>
              </a:gs>
              <a:gs pos="74000">
                <a:srgbClr val="84CCE9"/>
              </a:gs>
              <a:gs pos="83000">
                <a:srgbClr val="84CCE9"/>
              </a:gs>
              <a:gs pos="100000">
                <a:srgbClr val="84CCE9"/>
              </a:gs>
            </a:gsLst>
            <a:lin ang="0" scaled="1"/>
            <a:tileRect/>
          </a:gradFill>
          <a:ln w="7239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46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A560E529-3388-413B-9D5D-3B7244FE5DEB}"/>
              </a:ext>
            </a:extLst>
          </p:cNvPr>
          <p:cNvSpPr/>
          <p:nvPr/>
        </p:nvSpPr>
        <p:spPr>
          <a:xfrm flipH="1">
            <a:off x="1830654" y="5118854"/>
            <a:ext cx="4264396" cy="31048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40000"/>
                  <a:lumOff val="60000"/>
                </a:schemeClr>
              </a:gs>
              <a:gs pos="74000">
                <a:schemeClr val="tx1">
                  <a:lumMod val="40000"/>
                  <a:lumOff val="60000"/>
                </a:schemeClr>
              </a:gs>
              <a:gs pos="83000">
                <a:schemeClr val="tx1">
                  <a:lumMod val="60000"/>
                  <a:lumOff val="40000"/>
                </a:schemeClr>
              </a:gs>
              <a:gs pos="100000">
                <a:schemeClr val="tx1">
                  <a:lumMod val="60000"/>
                  <a:lumOff val="40000"/>
                </a:schemeClr>
              </a:gs>
            </a:gsLst>
            <a:lin ang="0" scaled="1"/>
            <a:tileRect/>
          </a:gradFill>
          <a:ln w="7239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46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AA720E4F-CC23-412F-8686-AD7AB2D0B3A6}"/>
              </a:ext>
            </a:extLst>
          </p:cNvPr>
          <p:cNvSpPr/>
          <p:nvPr/>
        </p:nvSpPr>
        <p:spPr>
          <a:xfrm>
            <a:off x="2005061" y="6346492"/>
            <a:ext cx="4091886" cy="291986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0000"/>
                  <a:lumOff val="40000"/>
                </a:schemeClr>
              </a:gs>
              <a:gs pos="74000">
                <a:srgbClr val="84CCE9"/>
              </a:gs>
              <a:gs pos="83000">
                <a:srgbClr val="84CCE9"/>
              </a:gs>
              <a:gs pos="100000">
                <a:srgbClr val="84CCE9"/>
              </a:gs>
            </a:gsLst>
            <a:lin ang="0" scaled="1"/>
            <a:tileRect/>
          </a:gradFill>
          <a:ln w="7239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46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972D00F4-9902-7E74-0F66-896952F97019}"/>
              </a:ext>
            </a:extLst>
          </p:cNvPr>
          <p:cNvSpPr txBox="1">
            <a:spLocks/>
          </p:cNvSpPr>
          <p:nvPr/>
        </p:nvSpPr>
        <p:spPr>
          <a:xfrm>
            <a:off x="106188" y="1822120"/>
            <a:ext cx="1724466" cy="782752"/>
          </a:xfrm>
          <a:prstGeom prst="rect">
            <a:avLst/>
          </a:prstGeom>
        </p:spPr>
        <p:txBody>
          <a:bodyPr vert="horz" lIns="63305" tIns="31652" rIns="63305" bIns="31652" rtlCol="0" anchor="ctr">
            <a:normAutofit/>
          </a:bodyPr>
          <a:lstStyle>
            <a:lvl1pPr algn="l" defTabSz="43825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7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3825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15" b="1" i="0" u="none" strike="noStrike" kern="1200" cap="none" spc="0" normalizeH="0" baseline="0" noProof="0" dirty="0">
                <a:ln>
                  <a:noFill/>
                </a:ln>
                <a:solidFill>
                  <a:srgbClr val="0C6D82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KS3- KS4/5 </a:t>
            </a:r>
          </a:p>
          <a:p>
            <a:pPr marL="0" marR="0" lvl="0" indent="0" algn="l" defTabSz="43825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15" b="1" i="0" u="none" strike="noStrike" kern="1200" cap="none" spc="0" normalizeH="0" baseline="0" noProof="0" dirty="0">
                <a:ln>
                  <a:noFill/>
                </a:ln>
                <a:solidFill>
                  <a:srgbClr val="0C6D82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Subject</a:t>
            </a:r>
          </a:p>
        </p:txBody>
      </p:sp>
      <p:sp>
        <p:nvSpPr>
          <p:cNvPr id="55" name="Text Placeholder 20">
            <a:extLst>
              <a:ext uri="{FF2B5EF4-FFF2-40B4-BE49-F238E27FC236}">
                <a16:creationId xmlns:a16="http://schemas.microsoft.com/office/drawing/2014/main" id="{2BCF0A41-3B6E-A695-20C5-9407B603FEE2}"/>
              </a:ext>
            </a:extLst>
          </p:cNvPr>
          <p:cNvSpPr txBox="1">
            <a:spLocks/>
          </p:cNvSpPr>
          <p:nvPr/>
        </p:nvSpPr>
        <p:spPr>
          <a:xfrm>
            <a:off x="1052548" y="9257"/>
            <a:ext cx="4664564" cy="22206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719" b="0" i="0" kern="1200">
                <a:solidFill>
                  <a:srgbClr val="BAC82F"/>
                </a:solidFill>
                <a:latin typeface="+mj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438253" rtl="0" eaLnBrk="1" fontAlgn="auto" latinLnBrk="0" hangingPunct="1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2000" b="1" u="sng" dirty="0">
                <a:solidFill>
                  <a:schemeClr val="bg2">
                    <a:lumMod val="50000"/>
                  </a:schemeClr>
                </a:solidFill>
                <a:latin typeface="Franklin Gothic Demi"/>
              </a:rPr>
              <a:t>PSHE</a:t>
            </a:r>
          </a:p>
          <a:p>
            <a:pPr marL="0" marR="0" lvl="0" indent="0" defTabSz="438253" rtl="0" eaLnBrk="1" fontAlgn="auto" latinLnBrk="0" hangingPunct="1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2000" b="1" u="sng" dirty="0">
                <a:solidFill>
                  <a:schemeClr val="bg2">
                    <a:lumMod val="50000"/>
                  </a:schemeClr>
                </a:solidFill>
                <a:latin typeface="Franklin Gothic Demi"/>
              </a:rPr>
              <a:t>Preparing you for life in modern Britain</a:t>
            </a:r>
            <a:endParaRPr kumimoji="0" lang="en-GB" sz="2000" b="1" i="0" u="sng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Franklin Gothic Demi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7CAFE51-4A27-4B67-168B-C06FE68B2440}"/>
              </a:ext>
            </a:extLst>
          </p:cNvPr>
          <p:cNvSpPr txBox="1"/>
          <p:nvPr/>
        </p:nvSpPr>
        <p:spPr>
          <a:xfrm>
            <a:off x="115405" y="6171968"/>
            <a:ext cx="1401404" cy="377731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46" b="0" i="0" u="none" strike="noStrike" kern="1200" cap="none" spc="0" normalizeH="0" baseline="0" noProof="0" dirty="0">
                <a:ln>
                  <a:noFill/>
                </a:ln>
                <a:solidFill>
                  <a:srgbClr val="0C6D82">
                    <a:lumMod val="60000"/>
                    <a:lumOff val="4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KS4/5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0C6D82">
                    <a:lumMod val="60000"/>
                    <a:lumOff val="4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Skills Learnt: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GB" sz="9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Safe ways to self express including tattoos and cosmetic procedures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GB" sz="9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Managing intimate relationships.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GB" sz="9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How to explore and prepare for future career options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lang="en-GB" sz="9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Staying safe when travelling independently</a:t>
            </a:r>
            <a:endParaRPr kumimoji="0" lang="en-GB" sz="900" b="0" i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lang="en-GB" sz="9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Maintaining mental health in adversity.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GB" sz="9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Adult health screening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GB" sz="9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Financial management including salaries.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rgbClr val="0C6D82">
                  <a:lumMod val="60000"/>
                  <a:lumOff val="4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BE1C54E0-3979-00FC-F187-4A053D51D39D}"/>
              </a:ext>
            </a:extLst>
          </p:cNvPr>
          <p:cNvSpPr/>
          <p:nvPr/>
        </p:nvSpPr>
        <p:spPr>
          <a:xfrm>
            <a:off x="2751613" y="1303038"/>
            <a:ext cx="1571711" cy="263886"/>
          </a:xfrm>
          <a:prstGeom prst="rect">
            <a:avLst/>
          </a:prstGeom>
          <a:solidFill>
            <a:schemeClr val="bg1"/>
          </a:solidFill>
          <a:ln w="7239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44" name="Text Placeholder 10">
            <a:extLst>
              <a:ext uri="{FF2B5EF4-FFF2-40B4-BE49-F238E27FC236}">
                <a16:creationId xmlns:a16="http://schemas.microsoft.com/office/drawing/2014/main" id="{8C219C20-B7D1-64BD-F2F7-F38E4CDE7D7F}"/>
              </a:ext>
            </a:extLst>
          </p:cNvPr>
          <p:cNvSpPr txBox="1">
            <a:spLocks/>
          </p:cNvSpPr>
          <p:nvPr/>
        </p:nvSpPr>
        <p:spPr>
          <a:xfrm>
            <a:off x="1362249" y="2890989"/>
            <a:ext cx="704701" cy="673266"/>
          </a:xfrm>
          <a:prstGeom prst="ellipse">
            <a:avLst/>
          </a:prstGeom>
          <a:solidFill>
            <a:srgbClr val="33CDEC"/>
          </a:solidFill>
          <a:ln w="72390">
            <a:solidFill>
              <a:srgbClr val="33CDEC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1438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328690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781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694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606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38253" rtl="0" eaLnBrk="1" fontAlgn="auto" latinLnBrk="0" hangingPunct="1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96" b="0" i="0" u="none" strike="noStrike" kern="1200" cap="none" spc="0" normalizeH="0" baseline="0" noProof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 </a:t>
            </a:r>
            <a:endParaRPr kumimoji="0" lang="en-GB" sz="996" b="0" i="0" u="none" strike="noStrike" kern="1200" cap="none" spc="0" normalizeH="0" baseline="0" noProof="0" dirty="0">
              <a:ln>
                <a:noFill/>
              </a:ln>
              <a:solidFill>
                <a:srgbClr val="454D55"/>
              </a:solidFill>
              <a:effectLst/>
              <a:uLnTx/>
              <a:uFillTx/>
              <a:latin typeface="Franklin Gothic Demi"/>
              <a:ea typeface="+mn-ea"/>
              <a:cs typeface="+mn-cs"/>
            </a:endParaRPr>
          </a:p>
        </p:txBody>
      </p:sp>
      <p:pic>
        <p:nvPicPr>
          <p:cNvPr id="78" name="Picture 77" descr="Graphical user interface, logo&#10;&#10;Description automatically generated">
            <a:extLst>
              <a:ext uri="{FF2B5EF4-FFF2-40B4-BE49-F238E27FC236}">
                <a16:creationId xmlns:a16="http://schemas.microsoft.com/office/drawing/2014/main" id="{FA4383A7-AF06-A515-E191-3C215373AA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7586" y="59352"/>
            <a:ext cx="1165568" cy="446148"/>
          </a:xfrm>
          <a:prstGeom prst="rect">
            <a:avLst/>
          </a:prstGeom>
        </p:spPr>
      </p:pic>
      <p:sp>
        <p:nvSpPr>
          <p:cNvPr id="43" name="Text Placeholder 10">
            <a:extLst>
              <a:ext uri="{FF2B5EF4-FFF2-40B4-BE49-F238E27FC236}">
                <a16:creationId xmlns:a16="http://schemas.microsoft.com/office/drawing/2014/main" id="{1DE55AD6-2910-F706-F281-473DFC4C3C8F}"/>
              </a:ext>
            </a:extLst>
          </p:cNvPr>
          <p:cNvSpPr txBox="1">
            <a:spLocks/>
          </p:cNvSpPr>
          <p:nvPr/>
        </p:nvSpPr>
        <p:spPr>
          <a:xfrm>
            <a:off x="5976848" y="1648728"/>
            <a:ext cx="704701" cy="673266"/>
          </a:xfrm>
          <a:prstGeom prst="ellipse">
            <a:avLst/>
          </a:prstGeom>
          <a:solidFill>
            <a:srgbClr val="A7E9F8"/>
          </a:solidFill>
          <a:ln w="72390">
            <a:solidFill>
              <a:srgbClr val="A7E9F8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1438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328690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781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694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606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38253" rtl="0" eaLnBrk="1" fontAlgn="auto" latinLnBrk="0" hangingPunct="1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96" b="0" i="0" u="none" strike="noStrike" kern="1200" cap="none" spc="0" normalizeH="0" baseline="0" noProof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 </a:t>
            </a:r>
            <a:endParaRPr kumimoji="0" lang="en-GB" sz="996" b="0" i="0" u="none" strike="noStrike" kern="1200" cap="none" spc="0" normalizeH="0" baseline="0" noProof="0" dirty="0">
              <a:ln>
                <a:noFill/>
              </a:ln>
              <a:solidFill>
                <a:srgbClr val="454D55"/>
              </a:solidFill>
              <a:effectLst/>
              <a:uLnTx/>
              <a:uFillTx/>
              <a:latin typeface="Franklin Gothic Demi"/>
              <a:ea typeface="+mn-ea"/>
              <a:cs typeface="+mn-cs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11DDCDF-3C3F-BA26-16E2-C17B47C3E866}"/>
              </a:ext>
            </a:extLst>
          </p:cNvPr>
          <p:cNvGrpSpPr/>
          <p:nvPr/>
        </p:nvGrpSpPr>
        <p:grpSpPr>
          <a:xfrm>
            <a:off x="363480" y="1037071"/>
            <a:ext cx="6348623" cy="8203277"/>
            <a:chOff x="344437" y="978584"/>
            <a:chExt cx="6348623" cy="8203277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801B5230-98D6-58BA-2EEB-E79A6C6D416D}"/>
                </a:ext>
              </a:extLst>
            </p:cNvPr>
            <p:cNvGrpSpPr/>
            <p:nvPr/>
          </p:nvGrpSpPr>
          <p:grpSpPr>
            <a:xfrm>
              <a:off x="344437" y="978584"/>
              <a:ext cx="6348623" cy="8203277"/>
              <a:chOff x="344437" y="978584"/>
              <a:chExt cx="6348623" cy="8203277"/>
            </a:xfrm>
          </p:grpSpPr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A396B674-857E-4F66-A687-D420D67FD497}"/>
                  </a:ext>
                </a:extLst>
              </p:cNvPr>
              <p:cNvGrpSpPr/>
              <p:nvPr/>
            </p:nvGrpSpPr>
            <p:grpSpPr>
              <a:xfrm>
                <a:off x="1361366" y="6281815"/>
                <a:ext cx="5172440" cy="2900046"/>
                <a:chOff x="1365427" y="3617368"/>
                <a:chExt cx="5172440" cy="2900046"/>
              </a:xfrm>
            </p:grpSpPr>
            <p:sp>
              <p:nvSpPr>
                <p:cNvPr id="97" name="Text Placeholder 10">
                  <a:extLst>
                    <a:ext uri="{FF2B5EF4-FFF2-40B4-BE49-F238E27FC236}">
                      <a16:creationId xmlns:a16="http://schemas.microsoft.com/office/drawing/2014/main" id="{5FC30CB6-3582-8E4B-B7FD-99C6F8090752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365427" y="5207853"/>
                  <a:ext cx="704701" cy="673266"/>
                </a:xfrm>
                <a:prstGeom prst="ellipse">
                  <a:avLst/>
                </a:prstGeom>
                <a:solidFill>
                  <a:srgbClr val="33CDEC"/>
                </a:solidFill>
                <a:ln w="72390">
                  <a:solidFill>
                    <a:srgbClr val="33CDEC"/>
                  </a:solidFill>
                </a:ln>
              </p:spPr>
              <p:txBody>
                <a:bodyPr vert="horz" lIns="0" tIns="0" rIns="0" bIns="0" rtlCol="0" anchor="ctr" anchorCtr="0">
                  <a:normAutofit/>
                </a:bodyPr>
                <a:lstStyle>
                  <a:lvl1pPr marL="0" indent="0" algn="ctr" defTabSz="438253" rtl="0" eaLnBrk="1" latinLnBrk="0" hangingPunct="1">
                    <a:lnSpc>
                      <a:spcPct val="90000"/>
                    </a:lnSpc>
                    <a:spcBef>
                      <a:spcPts val="479"/>
                    </a:spcBef>
                    <a:buFont typeface="Arial" panose="020B0604020202020204" pitchFamily="34" charset="0"/>
                    <a:buNone/>
                    <a:defRPr sz="1438" kern="1200">
                      <a:solidFill>
                        <a:srgbClr val="454D55"/>
                      </a:solidFill>
                      <a:latin typeface="+mj-lt"/>
                      <a:ea typeface="+mn-ea"/>
                      <a:cs typeface="+mn-cs"/>
                    </a:defRPr>
                  </a:lvl1pPr>
                  <a:lvl2pPr marL="328690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115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547816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959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766942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986069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205196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424322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1643449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1862575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ctr" defTabSz="438253" rtl="0" eaLnBrk="1" fontAlgn="auto" latinLnBrk="0" hangingPunct="1">
                    <a:lnSpc>
                      <a:spcPct val="90000"/>
                    </a:lnSpc>
                    <a:spcBef>
                      <a:spcPts val="479"/>
                    </a:spcBef>
                    <a:spcAft>
                      <a:spcPts val="0"/>
                    </a:spcAft>
                    <a:buClrTx/>
                    <a:buSzTx/>
                    <a:buFont typeface="Arial" panose="020B0604020202020204" pitchFamily="34" charset="0"/>
                    <a:buNone/>
                    <a:tabLst/>
                    <a:defRPr/>
                  </a:pPr>
                  <a:r>
                    <a:rPr kumimoji="0" lang="en-GB" sz="996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454D55"/>
                      </a:solidFill>
                      <a:effectLst/>
                      <a:uLnTx/>
                      <a:uFillTx/>
                      <a:latin typeface="Franklin Gothic Demi"/>
                      <a:ea typeface="+mn-ea"/>
                      <a:cs typeface="+mn-cs"/>
                    </a:rPr>
                    <a:t> </a:t>
                  </a:r>
                  <a:endParaRPr kumimoji="0" lang="en-GB" sz="996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454D55"/>
                    </a:solidFill>
                    <a:effectLst/>
                    <a:uLnTx/>
                    <a:uFillTx/>
                    <a:latin typeface="Franklin Gothic Demi"/>
                    <a:ea typeface="+mn-ea"/>
                    <a:cs typeface="+mn-cs"/>
                  </a:endParaRPr>
                </a:p>
              </p:txBody>
            </p:sp>
            <p:grpSp>
              <p:nvGrpSpPr>
                <p:cNvPr id="111" name="Group 110">
                  <a:extLst>
                    <a:ext uri="{FF2B5EF4-FFF2-40B4-BE49-F238E27FC236}">
                      <a16:creationId xmlns:a16="http://schemas.microsoft.com/office/drawing/2014/main" id="{B7187188-F093-C6EB-051F-278A6FE20B8D}"/>
                    </a:ext>
                  </a:extLst>
                </p:cNvPr>
                <p:cNvGrpSpPr/>
                <p:nvPr/>
              </p:nvGrpSpPr>
              <p:grpSpPr>
                <a:xfrm>
                  <a:off x="1553603" y="3617368"/>
                  <a:ext cx="4984264" cy="2900046"/>
                  <a:chOff x="1807254" y="1288244"/>
                  <a:chExt cx="7380597" cy="3469499"/>
                </a:xfrm>
              </p:grpSpPr>
              <p:sp>
                <p:nvSpPr>
                  <p:cNvPr id="115" name="Block Arc 114">
                    <a:extLst>
                      <a:ext uri="{FF2B5EF4-FFF2-40B4-BE49-F238E27FC236}">
                        <a16:creationId xmlns:a16="http://schemas.microsoft.com/office/drawing/2014/main" id="{51DD10CB-6508-470A-4B84-1B44C1C8745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558000" y="1528290"/>
                    <a:ext cx="1869897" cy="1389804"/>
                  </a:xfrm>
                  <a:prstGeom prst="blockArc">
                    <a:avLst>
                      <a:gd name="adj1" fmla="val 10800000"/>
                      <a:gd name="adj2" fmla="val 47835"/>
                      <a:gd name="adj3" fmla="val 33201"/>
                    </a:avLst>
                  </a:prstGeom>
                  <a:gradFill>
                    <a:gsLst>
                      <a:gs pos="0">
                        <a:srgbClr val="83CDEA"/>
                      </a:gs>
                      <a:gs pos="74000">
                        <a:schemeClr val="tx1">
                          <a:lumMod val="40000"/>
                          <a:lumOff val="60000"/>
                        </a:schemeClr>
                      </a:gs>
                      <a:gs pos="83000">
                        <a:schemeClr val="tx1">
                          <a:lumMod val="40000"/>
                          <a:lumOff val="60000"/>
                        </a:schemeClr>
                      </a:gs>
                      <a:gs pos="100000">
                        <a:schemeClr val="tx1">
                          <a:lumMod val="40000"/>
                          <a:lumOff val="60000"/>
                        </a:schemeClr>
                      </a:gs>
                    </a:gsLst>
                    <a:lin ang="0" scaled="1"/>
                  </a:gradFill>
                  <a:ln w="7239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246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C6D82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7" name="Block Arc 116">
                    <a:extLst>
                      <a:ext uri="{FF2B5EF4-FFF2-40B4-BE49-F238E27FC236}">
                        <a16:creationId xmlns:a16="http://schemas.microsoft.com/office/drawing/2014/main" id="{07670408-5B88-C39C-F4A8-3F2D7264025B}"/>
                      </a:ext>
                    </a:extLst>
                  </p:cNvPr>
                  <p:cNvSpPr/>
                  <p:nvPr/>
                </p:nvSpPr>
                <p:spPr>
                  <a:xfrm rot="16200000" flipH="1">
                    <a:off x="1512794" y="3073480"/>
                    <a:ext cx="1978723" cy="1389804"/>
                  </a:xfrm>
                  <a:prstGeom prst="blockArc">
                    <a:avLst>
                      <a:gd name="adj1" fmla="val 10978506"/>
                      <a:gd name="adj2" fmla="val 21429542"/>
                      <a:gd name="adj3" fmla="val 29141"/>
                    </a:avLst>
                  </a:prstGeom>
                  <a:gradFill>
                    <a:gsLst>
                      <a:gs pos="0">
                        <a:schemeClr val="tx1">
                          <a:lumMod val="60000"/>
                          <a:lumOff val="40000"/>
                        </a:schemeClr>
                      </a:gs>
                      <a:gs pos="74000">
                        <a:schemeClr val="tx1">
                          <a:lumMod val="60000"/>
                          <a:lumOff val="40000"/>
                        </a:schemeClr>
                      </a:gs>
                      <a:gs pos="83000">
                        <a:schemeClr val="tx1">
                          <a:lumMod val="60000"/>
                          <a:lumOff val="40000"/>
                        </a:schemeClr>
                      </a:gs>
                      <a:gs pos="100000">
                        <a:schemeClr val="tx1">
                          <a:lumMod val="60000"/>
                          <a:lumOff val="40000"/>
                        </a:schemeClr>
                      </a:gs>
                    </a:gsLst>
                    <a:lin ang="0" scaled="1"/>
                  </a:gradFill>
                  <a:ln w="7239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246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C6D82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99" name="TextBox 98">
                  <a:extLst>
                    <a:ext uri="{FF2B5EF4-FFF2-40B4-BE49-F238E27FC236}">
                      <a16:creationId xmlns:a16="http://schemas.microsoft.com/office/drawing/2014/main" id="{9E8C1FF2-878E-668A-C9A3-9D18CA2AA2EF}"/>
                    </a:ext>
                  </a:extLst>
                </p:cNvPr>
                <p:cNvSpPr txBox="1"/>
                <p:nvPr/>
              </p:nvSpPr>
              <p:spPr>
                <a:xfrm>
                  <a:off x="1402774" y="5298157"/>
                  <a:ext cx="63985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C6D82">
                          <a:lumMod val="75000"/>
                        </a:srgbClr>
                      </a:solidFill>
                      <a:effectLst/>
                      <a:uLnTx/>
                      <a:uFillTx/>
                      <a:latin typeface="Century Gothic" panose="020B0502020202020204" pitchFamily="34" charset="0"/>
                      <a:ea typeface="+mn-ea"/>
                      <a:cs typeface="+mn-cs"/>
                    </a:rPr>
                    <a:t>Year 13</a:t>
                  </a:r>
                </a:p>
              </p:txBody>
            </p: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6EABAF98-9D1E-025A-1593-F8D93EDB226A}"/>
                  </a:ext>
                </a:extLst>
              </p:cNvPr>
              <p:cNvGrpSpPr/>
              <p:nvPr/>
            </p:nvGrpSpPr>
            <p:grpSpPr>
              <a:xfrm>
                <a:off x="1247098" y="3758586"/>
                <a:ext cx="5406680" cy="3538266"/>
                <a:chOff x="1304923" y="1211478"/>
                <a:chExt cx="5406680" cy="3538266"/>
              </a:xfrm>
            </p:grpSpPr>
            <p:grpSp>
              <p:nvGrpSpPr>
                <p:cNvPr id="20" name="Group 19">
                  <a:extLst>
                    <a:ext uri="{FF2B5EF4-FFF2-40B4-BE49-F238E27FC236}">
                      <a16:creationId xmlns:a16="http://schemas.microsoft.com/office/drawing/2014/main" id="{139AF270-8ECF-8D77-0F2B-C920EDB5ED3E}"/>
                    </a:ext>
                  </a:extLst>
                </p:cNvPr>
                <p:cNvGrpSpPr/>
                <p:nvPr/>
              </p:nvGrpSpPr>
              <p:grpSpPr>
                <a:xfrm>
                  <a:off x="1304923" y="1211478"/>
                  <a:ext cx="5406680" cy="3538266"/>
                  <a:chOff x="1229842" y="3585748"/>
                  <a:chExt cx="5406680" cy="3538266"/>
                </a:xfrm>
              </p:grpSpPr>
              <p:sp>
                <p:nvSpPr>
                  <p:cNvPr id="24" name="Text Placeholder 10">
                    <a:extLst>
                      <a:ext uri="{FF2B5EF4-FFF2-40B4-BE49-F238E27FC236}">
                        <a16:creationId xmlns:a16="http://schemas.microsoft.com/office/drawing/2014/main" id="{53C7B398-1A44-DD30-AD74-B785E5D14A41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1229842" y="5232820"/>
                    <a:ext cx="738920" cy="673266"/>
                  </a:xfrm>
                  <a:prstGeom prst="ellipse">
                    <a:avLst/>
                  </a:prstGeom>
                  <a:solidFill>
                    <a:srgbClr val="33CDEC"/>
                  </a:solidFill>
                  <a:ln w="72390">
                    <a:solidFill>
                      <a:srgbClr val="33CDEC"/>
                    </a:solidFill>
                  </a:ln>
                </p:spPr>
                <p:txBody>
                  <a:bodyPr vert="horz" lIns="0" tIns="0" rIns="0" bIns="0" rtlCol="0" anchor="ctr" anchorCtr="0">
                    <a:normAutofit/>
                  </a:bodyPr>
                  <a:lstStyle>
                    <a:lvl1pPr marL="0" indent="0" algn="ctr" defTabSz="438253" rtl="0" eaLnBrk="1" latinLnBrk="0" hangingPunct="1">
                      <a:lnSpc>
                        <a:spcPct val="90000"/>
                      </a:lnSpc>
                      <a:spcBef>
                        <a:spcPts val="479"/>
                      </a:spcBef>
                      <a:buFont typeface="Arial" panose="020B0604020202020204" pitchFamily="34" charset="0"/>
                      <a:buNone/>
                      <a:defRPr sz="1438" kern="1200">
                        <a:solidFill>
                          <a:srgbClr val="454D55"/>
                        </a:solidFill>
                        <a:latin typeface="+mj-lt"/>
                        <a:ea typeface="+mn-ea"/>
                        <a:cs typeface="+mn-cs"/>
                      </a:defRPr>
                    </a:lvl1pPr>
                    <a:lvl2pPr marL="328690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115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547816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959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766942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986069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1205196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1424322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1643449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1862575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438253" rtl="0" eaLnBrk="1" fontAlgn="auto" latinLnBrk="0" hangingPunct="1">
                      <a:lnSpc>
                        <a:spcPct val="90000"/>
                      </a:lnSpc>
                      <a:spcBef>
                        <a:spcPts val="479"/>
                      </a:spcBef>
                      <a:spcAft>
                        <a:spcPts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tabLst/>
                      <a:defRPr/>
                    </a:pPr>
                    <a:r>
                      <a:rPr kumimoji="0" lang="en-GB" sz="996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454D55"/>
                        </a:solidFill>
                        <a:effectLst/>
                        <a:uLnTx/>
                        <a:uFillTx/>
                        <a:latin typeface="Franklin Gothic Demi"/>
                        <a:ea typeface="+mn-ea"/>
                        <a:cs typeface="+mn-cs"/>
                      </a:rPr>
                      <a:t> </a:t>
                    </a:r>
                    <a:endParaRPr kumimoji="0" lang="en-GB" sz="996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454D55"/>
                      </a:solidFill>
                      <a:effectLst/>
                      <a:uLnTx/>
                      <a:uFillTx/>
                      <a:latin typeface="Franklin Gothic Demi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30" name="Group 29">
                    <a:extLst>
                      <a:ext uri="{FF2B5EF4-FFF2-40B4-BE49-F238E27FC236}">
                        <a16:creationId xmlns:a16="http://schemas.microsoft.com/office/drawing/2014/main" id="{12F28BD5-3452-F03C-4493-25CD7B220165}"/>
                      </a:ext>
                    </a:extLst>
                  </p:cNvPr>
                  <p:cNvGrpSpPr/>
                  <p:nvPr/>
                </p:nvGrpSpPr>
                <p:grpSpPr>
                  <a:xfrm>
                    <a:off x="1325951" y="3585748"/>
                    <a:ext cx="5310571" cy="3538266"/>
                    <a:chOff x="1972802" y="1248619"/>
                    <a:chExt cx="7863790" cy="4233042"/>
                  </a:xfrm>
                </p:grpSpPr>
                <p:grpSp>
                  <p:nvGrpSpPr>
                    <p:cNvPr id="82" name="Group 81">
                      <a:extLst>
                        <a:ext uri="{FF2B5EF4-FFF2-40B4-BE49-F238E27FC236}">
                          <a16:creationId xmlns:a16="http://schemas.microsoft.com/office/drawing/2014/main" id="{985DDD98-1629-14E1-BD0B-014406A2766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972802" y="1248619"/>
                      <a:ext cx="7732636" cy="3375421"/>
                      <a:chOff x="1470153" y="1250416"/>
                      <a:chExt cx="7732636" cy="3375421"/>
                    </a:xfrm>
                  </p:grpSpPr>
                  <p:sp>
                    <p:nvSpPr>
                      <p:cNvPr id="87" name="Block Arc 86">
                        <a:extLst>
                          <a:ext uri="{FF2B5EF4-FFF2-40B4-BE49-F238E27FC236}">
                            <a16:creationId xmlns:a16="http://schemas.microsoft.com/office/drawing/2014/main" id="{638DD00B-B67B-8B17-52E8-A6CD397B8B4E}"/>
                          </a:ext>
                        </a:extLst>
                      </p:cNvPr>
                      <p:cNvSpPr/>
                      <p:nvPr/>
                    </p:nvSpPr>
                    <p:spPr>
                      <a:xfrm rot="5400000">
                        <a:off x="7533981" y="1501051"/>
                        <a:ext cx="1919444" cy="1418173"/>
                      </a:xfrm>
                      <a:prstGeom prst="blockArc">
                        <a:avLst>
                          <a:gd name="adj1" fmla="val 10729311"/>
                          <a:gd name="adj2" fmla="val 194736"/>
                          <a:gd name="adj3" fmla="val 31539"/>
                        </a:avLst>
                      </a:prstGeom>
                      <a:gradFill>
                        <a:gsLst>
                          <a:gs pos="0">
                            <a:srgbClr val="83CDEA"/>
                          </a:gs>
                          <a:gs pos="74000">
                            <a:schemeClr val="tx1">
                              <a:lumMod val="40000"/>
                              <a:lumOff val="60000"/>
                            </a:schemeClr>
                          </a:gs>
                          <a:gs pos="83000">
                            <a:schemeClr val="tx1">
                              <a:lumMod val="40000"/>
                              <a:lumOff val="60000"/>
                            </a:schemeClr>
                          </a:gs>
                          <a:gs pos="100000">
                            <a:schemeClr val="tx1">
                              <a:lumMod val="40000"/>
                              <a:lumOff val="60000"/>
                            </a:schemeClr>
                          </a:gs>
                        </a:gsLst>
                        <a:lin ang="0" scaled="1"/>
                      </a:gradFill>
                      <a:ln w="7239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246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C6D82"/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89" name="Block Arc 88">
                        <a:extLst>
                          <a:ext uri="{FF2B5EF4-FFF2-40B4-BE49-F238E27FC236}">
                            <a16:creationId xmlns:a16="http://schemas.microsoft.com/office/drawing/2014/main" id="{DD9789D8-65EA-0525-0E96-8A849928239B}"/>
                          </a:ext>
                        </a:extLst>
                      </p:cNvPr>
                      <p:cNvSpPr/>
                      <p:nvPr/>
                    </p:nvSpPr>
                    <p:spPr>
                      <a:xfrm rot="16200000" flipH="1">
                        <a:off x="1496018" y="2777518"/>
                        <a:ext cx="1822454" cy="1874184"/>
                      </a:xfrm>
                      <a:prstGeom prst="blockArc">
                        <a:avLst>
                          <a:gd name="adj1" fmla="val 10800000"/>
                          <a:gd name="adj2" fmla="val 101431"/>
                          <a:gd name="adj3" fmla="val 23142"/>
                        </a:avLst>
                      </a:prstGeom>
                      <a:gradFill>
                        <a:gsLst>
                          <a:gs pos="0">
                            <a:schemeClr val="tx1">
                              <a:lumMod val="60000"/>
                              <a:lumOff val="40000"/>
                            </a:schemeClr>
                          </a:gs>
                          <a:gs pos="74000">
                            <a:schemeClr val="tx1">
                              <a:lumMod val="60000"/>
                              <a:lumOff val="40000"/>
                            </a:schemeClr>
                          </a:gs>
                          <a:gs pos="83000">
                            <a:schemeClr val="tx1">
                              <a:lumMod val="60000"/>
                              <a:lumOff val="40000"/>
                            </a:schemeClr>
                          </a:gs>
                          <a:gs pos="100000">
                            <a:schemeClr val="tx1">
                              <a:lumMod val="60000"/>
                              <a:lumOff val="40000"/>
                            </a:schemeClr>
                          </a:gs>
                        </a:gsLst>
                        <a:lin ang="0" scaled="1"/>
                      </a:gradFill>
                      <a:ln w="7239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246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C6D82"/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</a:endParaRPr>
                      </a:p>
                    </p:txBody>
                  </p:sp>
                </p:grpSp>
                <p:sp>
                  <p:nvSpPr>
                    <p:cNvPr id="85" name="Text Placeholder 10">
                      <a:extLst>
                        <a:ext uri="{FF2B5EF4-FFF2-40B4-BE49-F238E27FC236}">
                          <a16:creationId xmlns:a16="http://schemas.microsoft.com/office/drawing/2014/main" id="{22296298-1E00-5571-F30B-ADA3796D3810}"/>
                        </a:ext>
                      </a:extLst>
                    </p:cNvPr>
                    <p:cNvSpPr txBox="1">
                      <a:spLocks/>
                    </p:cNvSpPr>
                    <p:nvPr/>
                  </p:nvSpPr>
                  <p:spPr>
                    <a:xfrm>
                      <a:off x="8828592" y="4676193"/>
                      <a:ext cx="1008000" cy="805468"/>
                    </a:xfrm>
                    <a:prstGeom prst="ellipse">
                      <a:avLst/>
                    </a:prstGeom>
                    <a:solidFill>
                      <a:srgbClr val="81CCEA"/>
                    </a:solidFill>
                    <a:ln w="72390">
                      <a:solidFill>
                        <a:srgbClr val="81CCEA"/>
                      </a:solidFill>
                    </a:ln>
                  </p:spPr>
                  <p:txBody>
                    <a:bodyPr vert="horz" lIns="0" tIns="0" rIns="0" bIns="0" rtlCol="0" anchor="ctr" anchorCtr="0">
                      <a:normAutofit/>
                    </a:bodyPr>
                    <a:lstStyle>
                      <a:lvl1pPr marL="0" indent="0" algn="ctr" defTabSz="438253" rtl="0" eaLnBrk="1" latinLnBrk="0" hangingPunct="1">
                        <a:lnSpc>
                          <a:spcPct val="90000"/>
                        </a:lnSpc>
                        <a:spcBef>
                          <a:spcPts val="479"/>
                        </a:spcBef>
                        <a:buFont typeface="Arial" panose="020B0604020202020204" pitchFamily="34" charset="0"/>
                        <a:buNone/>
                        <a:defRPr sz="1438" kern="1200">
                          <a:solidFill>
                            <a:srgbClr val="454D55"/>
                          </a:solidFill>
                          <a:latin typeface="+mj-lt"/>
                          <a:ea typeface="+mn-ea"/>
                          <a:cs typeface="+mn-cs"/>
                        </a:defRPr>
                      </a:lvl1pPr>
                      <a:lvl2pPr marL="328690" indent="-109563" algn="l" defTabSz="438253" rtl="0" eaLnBrk="1" latinLnBrk="0" hangingPunct="1">
                        <a:lnSpc>
                          <a:spcPct val="90000"/>
                        </a:lnSpc>
                        <a:spcBef>
                          <a:spcPts val="240"/>
                        </a:spcBef>
                        <a:buFont typeface="Arial" panose="020B0604020202020204" pitchFamily="34" charset="0"/>
                        <a:buChar char="•"/>
                        <a:defRPr sz="115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547816" indent="-109563" algn="l" defTabSz="438253" rtl="0" eaLnBrk="1" latinLnBrk="0" hangingPunct="1">
                        <a:lnSpc>
                          <a:spcPct val="90000"/>
                        </a:lnSpc>
                        <a:spcBef>
                          <a:spcPts val="240"/>
                        </a:spcBef>
                        <a:buFont typeface="Arial" panose="020B0604020202020204" pitchFamily="34" charset="0"/>
                        <a:buChar char="•"/>
                        <a:defRPr sz="959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766942" indent="-109563" algn="l" defTabSz="438253" rtl="0" eaLnBrk="1" latinLnBrk="0" hangingPunct="1">
                        <a:lnSpc>
                          <a:spcPct val="90000"/>
                        </a:lnSpc>
                        <a:spcBef>
                          <a:spcPts val="240"/>
                        </a:spcBef>
                        <a:buFont typeface="Arial" panose="020B0604020202020204" pitchFamily="34" charset="0"/>
                        <a:buChar char="•"/>
                        <a:defRPr sz="863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986069" indent="-109563" algn="l" defTabSz="438253" rtl="0" eaLnBrk="1" latinLnBrk="0" hangingPunct="1">
                        <a:lnSpc>
                          <a:spcPct val="90000"/>
                        </a:lnSpc>
                        <a:spcBef>
                          <a:spcPts val="240"/>
                        </a:spcBef>
                        <a:buFont typeface="Arial" panose="020B0604020202020204" pitchFamily="34" charset="0"/>
                        <a:buChar char="•"/>
                        <a:defRPr sz="863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1205196" indent="-109563" algn="l" defTabSz="438253" rtl="0" eaLnBrk="1" latinLnBrk="0" hangingPunct="1">
                        <a:lnSpc>
                          <a:spcPct val="90000"/>
                        </a:lnSpc>
                        <a:spcBef>
                          <a:spcPts val="240"/>
                        </a:spcBef>
                        <a:buFont typeface="Arial" panose="020B0604020202020204" pitchFamily="34" charset="0"/>
                        <a:buChar char="•"/>
                        <a:defRPr sz="863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1424322" indent="-109563" algn="l" defTabSz="438253" rtl="0" eaLnBrk="1" latinLnBrk="0" hangingPunct="1">
                        <a:lnSpc>
                          <a:spcPct val="90000"/>
                        </a:lnSpc>
                        <a:spcBef>
                          <a:spcPts val="240"/>
                        </a:spcBef>
                        <a:buFont typeface="Arial" panose="020B0604020202020204" pitchFamily="34" charset="0"/>
                        <a:buChar char="•"/>
                        <a:defRPr sz="863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1643449" indent="-109563" algn="l" defTabSz="438253" rtl="0" eaLnBrk="1" latinLnBrk="0" hangingPunct="1">
                        <a:lnSpc>
                          <a:spcPct val="90000"/>
                        </a:lnSpc>
                        <a:spcBef>
                          <a:spcPts val="240"/>
                        </a:spcBef>
                        <a:buFont typeface="Arial" panose="020B0604020202020204" pitchFamily="34" charset="0"/>
                        <a:buChar char="•"/>
                        <a:defRPr sz="863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1862575" indent="-109563" algn="l" defTabSz="438253" rtl="0" eaLnBrk="1" latinLnBrk="0" hangingPunct="1">
                        <a:lnSpc>
                          <a:spcPct val="90000"/>
                        </a:lnSpc>
                        <a:spcBef>
                          <a:spcPts val="240"/>
                        </a:spcBef>
                        <a:buFont typeface="Arial" panose="020B0604020202020204" pitchFamily="34" charset="0"/>
                        <a:buChar char="•"/>
                        <a:defRPr sz="863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lvl="0" indent="0" algn="ctr" defTabSz="438253" rtl="0" eaLnBrk="1" fontAlgn="auto" latinLnBrk="0" hangingPunct="1">
                        <a:lnSpc>
                          <a:spcPct val="90000"/>
                        </a:lnSpc>
                        <a:spcBef>
                          <a:spcPts val="479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996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54D55"/>
                          </a:solidFill>
                          <a:effectLst/>
                          <a:uLnTx/>
                          <a:uFillTx/>
                          <a:latin typeface="Franklin Gothic Demi"/>
                          <a:ea typeface="+mn-ea"/>
                          <a:cs typeface="+mn-cs"/>
                        </a:rPr>
                        <a:t> </a:t>
                      </a:r>
                      <a:endParaRPr kumimoji="0" lang="en-GB" sz="996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54D55"/>
                        </a:solidFill>
                        <a:effectLst/>
                        <a:uLnTx/>
                        <a:uFillTx/>
                        <a:latin typeface="Franklin Gothic Demi"/>
                        <a:ea typeface="+mn-ea"/>
                        <a:cs typeface="+mn-cs"/>
                      </a:endParaRPr>
                    </a:p>
                  </p:txBody>
                </p:sp>
              </p:grpSp>
              <p:sp>
                <p:nvSpPr>
                  <p:cNvPr id="29" name="TextBox 28">
                    <a:extLst>
                      <a:ext uri="{FF2B5EF4-FFF2-40B4-BE49-F238E27FC236}">
                        <a16:creationId xmlns:a16="http://schemas.microsoft.com/office/drawing/2014/main" id="{D015D37F-2A74-1756-DC78-C74CE3B29EDC}"/>
                      </a:ext>
                    </a:extLst>
                  </p:cNvPr>
                  <p:cNvSpPr txBox="1"/>
                  <p:nvPr/>
                </p:nvSpPr>
                <p:spPr>
                  <a:xfrm>
                    <a:off x="1248970" y="5281826"/>
                    <a:ext cx="639853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C6D82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rPr>
                      <a:t>Year 11</a:t>
                    </a:r>
                  </a:p>
                </p:txBody>
              </p:sp>
            </p:grpSp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EB7911B2-725D-7FE8-D7D9-8F0F9B8BE2ED}"/>
                    </a:ext>
                  </a:extLst>
                </p:cNvPr>
                <p:cNvSpPr txBox="1"/>
                <p:nvPr/>
              </p:nvSpPr>
              <p:spPr>
                <a:xfrm>
                  <a:off x="6051316" y="4190466"/>
                  <a:ext cx="639853" cy="4757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46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C6D82">
                          <a:lumMod val="75000"/>
                        </a:srgbClr>
                      </a:solidFill>
                      <a:effectLst/>
                      <a:uLnTx/>
                      <a:uFillTx/>
                      <a:latin typeface="Century Gothic" panose="020B0502020202020204" pitchFamily="34" charset="0"/>
                      <a:ea typeface="+mn-ea"/>
                      <a:cs typeface="+mn-cs"/>
                    </a:rPr>
                    <a:t>Year 12</a:t>
                  </a:r>
                </a:p>
              </p:txBody>
            </p:sp>
          </p:grp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92BDEBEA-DF2F-E9B8-AAD7-C4E00D222CB0}"/>
                  </a:ext>
                </a:extLst>
              </p:cNvPr>
              <p:cNvGrpSpPr/>
              <p:nvPr/>
            </p:nvGrpSpPr>
            <p:grpSpPr>
              <a:xfrm>
                <a:off x="344437" y="1027810"/>
                <a:ext cx="6348623" cy="3764428"/>
                <a:chOff x="524100" y="960207"/>
                <a:chExt cx="9400917" cy="4503610"/>
              </a:xfrm>
            </p:grpSpPr>
            <p:grpSp>
              <p:nvGrpSpPr>
                <p:cNvPr id="3" name="Group 2">
                  <a:extLst>
                    <a:ext uri="{FF2B5EF4-FFF2-40B4-BE49-F238E27FC236}">
                      <a16:creationId xmlns:a16="http://schemas.microsoft.com/office/drawing/2014/main" id="{6CFB52B4-938E-AE06-3E4E-C65FB4B888C0}"/>
                    </a:ext>
                  </a:extLst>
                </p:cNvPr>
                <p:cNvGrpSpPr/>
                <p:nvPr/>
              </p:nvGrpSpPr>
              <p:grpSpPr>
                <a:xfrm>
                  <a:off x="524100" y="1224580"/>
                  <a:ext cx="9159439" cy="3351940"/>
                  <a:chOff x="21451" y="1226377"/>
                  <a:chExt cx="9159439" cy="3351940"/>
                </a:xfrm>
              </p:grpSpPr>
              <p:sp>
                <p:nvSpPr>
                  <p:cNvPr id="4" name="Rectangle 3">
                    <a:extLst>
                      <a:ext uri="{FF2B5EF4-FFF2-40B4-BE49-F238E27FC236}">
                        <a16:creationId xmlns:a16="http://schemas.microsoft.com/office/drawing/2014/main" id="{33D5E4E8-78BF-303A-42BB-70047E116E06}"/>
                      </a:ext>
                    </a:extLst>
                  </p:cNvPr>
                  <p:cNvSpPr/>
                  <p:nvPr/>
                </p:nvSpPr>
                <p:spPr>
                  <a:xfrm>
                    <a:off x="21451" y="1229256"/>
                    <a:ext cx="8455631" cy="364306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ACEBEC"/>
                      </a:gs>
                      <a:gs pos="74000">
                        <a:srgbClr val="8AE5E9"/>
                      </a:gs>
                      <a:gs pos="83000">
                        <a:srgbClr val="8AE5E9"/>
                      </a:gs>
                      <a:gs pos="100000">
                        <a:schemeClr val="tx1">
                          <a:lumMod val="20000"/>
                          <a:lumOff val="80000"/>
                        </a:schemeClr>
                      </a:gs>
                    </a:gsLst>
                    <a:lin ang="0" scaled="1"/>
                    <a:tileRect/>
                  </a:gradFill>
                  <a:ln w="7239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246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" name="Rectangle 11">
                    <a:extLst>
                      <a:ext uri="{FF2B5EF4-FFF2-40B4-BE49-F238E27FC236}">
                        <a16:creationId xmlns:a16="http://schemas.microsoft.com/office/drawing/2014/main" id="{B2B352CE-E6C8-F3EE-9AF3-05F84D85B5D5}"/>
                      </a:ext>
                    </a:extLst>
                  </p:cNvPr>
                  <p:cNvSpPr/>
                  <p:nvPr/>
                </p:nvSpPr>
                <p:spPr>
                  <a:xfrm>
                    <a:off x="2475145" y="4228994"/>
                    <a:ext cx="6059184" cy="349321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tx1">
                          <a:lumMod val="60000"/>
                          <a:lumOff val="40000"/>
                        </a:schemeClr>
                      </a:gs>
                      <a:gs pos="74000">
                        <a:srgbClr val="84CCE9"/>
                      </a:gs>
                      <a:gs pos="83000">
                        <a:srgbClr val="84CCE9"/>
                      </a:gs>
                      <a:gs pos="100000">
                        <a:srgbClr val="84CCE9"/>
                      </a:gs>
                    </a:gsLst>
                    <a:lin ang="0" scaled="1"/>
                    <a:tileRect/>
                  </a:gradFill>
                  <a:ln w="7239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246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" name="Block Arc 4">
                    <a:extLst>
                      <a:ext uri="{FF2B5EF4-FFF2-40B4-BE49-F238E27FC236}">
                        <a16:creationId xmlns:a16="http://schemas.microsoft.com/office/drawing/2014/main" id="{A70148F0-9F6C-A0BE-64AE-122A5455051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552123" y="1428342"/>
                    <a:ext cx="1830732" cy="1426802"/>
                  </a:xfrm>
                  <a:prstGeom prst="blockArc">
                    <a:avLst>
                      <a:gd name="adj1" fmla="val 10369148"/>
                      <a:gd name="adj2" fmla="val 423285"/>
                      <a:gd name="adj3" fmla="val 28008"/>
                    </a:avLst>
                  </a:prstGeom>
                  <a:gradFill>
                    <a:gsLst>
                      <a:gs pos="0">
                        <a:schemeClr val="tx1">
                          <a:lumMod val="20000"/>
                          <a:lumOff val="80000"/>
                        </a:schemeClr>
                      </a:gs>
                      <a:gs pos="74000">
                        <a:schemeClr val="tx1">
                          <a:lumMod val="40000"/>
                          <a:lumOff val="60000"/>
                        </a:schemeClr>
                      </a:gs>
                      <a:gs pos="83000">
                        <a:schemeClr val="tx1">
                          <a:lumMod val="40000"/>
                          <a:lumOff val="60000"/>
                        </a:schemeClr>
                      </a:gs>
                      <a:gs pos="100000">
                        <a:schemeClr val="tx1">
                          <a:lumMod val="40000"/>
                          <a:lumOff val="60000"/>
                        </a:schemeClr>
                      </a:gs>
                    </a:gsLst>
                    <a:lin ang="0" scaled="1"/>
                  </a:gradFill>
                  <a:ln w="7239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246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C6D82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" name="Rectangle 5">
                    <a:extLst>
                      <a:ext uri="{FF2B5EF4-FFF2-40B4-BE49-F238E27FC236}">
                        <a16:creationId xmlns:a16="http://schemas.microsoft.com/office/drawing/2014/main" id="{7B603B0A-924C-BA3F-3A96-CD87B17FD4A8}"/>
                      </a:ext>
                    </a:extLst>
                  </p:cNvPr>
                  <p:cNvSpPr/>
                  <p:nvPr/>
                </p:nvSpPr>
                <p:spPr>
                  <a:xfrm flipH="1">
                    <a:off x="2472332" y="2723436"/>
                    <a:ext cx="6059184" cy="345103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tx1">
                          <a:lumMod val="40000"/>
                          <a:lumOff val="60000"/>
                        </a:schemeClr>
                      </a:gs>
                      <a:gs pos="74000">
                        <a:schemeClr val="tx1">
                          <a:lumMod val="40000"/>
                          <a:lumOff val="60000"/>
                        </a:schemeClr>
                      </a:gs>
                      <a:gs pos="83000">
                        <a:schemeClr val="tx1">
                          <a:lumMod val="60000"/>
                          <a:lumOff val="40000"/>
                        </a:schemeClr>
                      </a:gs>
                      <a:gs pos="100000">
                        <a:schemeClr val="tx1">
                          <a:lumMod val="60000"/>
                          <a:lumOff val="40000"/>
                        </a:schemeClr>
                      </a:gs>
                    </a:gsLst>
                    <a:lin ang="0" scaled="1"/>
                    <a:tileRect/>
                  </a:gradFill>
                  <a:ln w="7239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246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" name="Block Arc 8">
                    <a:extLst>
                      <a:ext uri="{FF2B5EF4-FFF2-40B4-BE49-F238E27FC236}">
                        <a16:creationId xmlns:a16="http://schemas.microsoft.com/office/drawing/2014/main" id="{DACE607F-6471-AC19-F268-7D8FABAE24E2}"/>
                      </a:ext>
                    </a:extLst>
                  </p:cNvPr>
                  <p:cNvSpPr/>
                  <p:nvPr/>
                </p:nvSpPr>
                <p:spPr>
                  <a:xfrm rot="16200000" flipH="1">
                    <a:off x="1590421" y="2955976"/>
                    <a:ext cx="1854879" cy="1389804"/>
                  </a:xfrm>
                  <a:prstGeom prst="blockArc">
                    <a:avLst>
                      <a:gd name="adj1" fmla="val 10749459"/>
                      <a:gd name="adj2" fmla="val 233455"/>
                      <a:gd name="adj3" fmla="val 30584"/>
                    </a:avLst>
                  </a:prstGeom>
                  <a:gradFill>
                    <a:gsLst>
                      <a:gs pos="0">
                        <a:schemeClr val="tx1">
                          <a:lumMod val="60000"/>
                          <a:lumOff val="40000"/>
                        </a:schemeClr>
                      </a:gs>
                      <a:gs pos="74000">
                        <a:schemeClr val="tx1">
                          <a:lumMod val="60000"/>
                          <a:lumOff val="40000"/>
                        </a:schemeClr>
                      </a:gs>
                      <a:gs pos="83000">
                        <a:schemeClr val="tx1">
                          <a:lumMod val="60000"/>
                          <a:lumOff val="40000"/>
                        </a:schemeClr>
                      </a:gs>
                      <a:gs pos="100000">
                        <a:schemeClr val="tx1">
                          <a:lumMod val="60000"/>
                          <a:lumOff val="40000"/>
                        </a:schemeClr>
                      </a:gs>
                    </a:gsLst>
                    <a:lin ang="0" scaled="1"/>
                  </a:gradFill>
                  <a:ln w="7239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246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C6D82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15" name="Text Placeholder 10">
                  <a:extLst>
                    <a:ext uri="{FF2B5EF4-FFF2-40B4-BE49-F238E27FC236}">
                      <a16:creationId xmlns:a16="http://schemas.microsoft.com/office/drawing/2014/main" id="{306324FD-33B8-04C9-5E77-A961CC9DBEEB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317608" y="960207"/>
                  <a:ext cx="1008000" cy="859452"/>
                </a:xfrm>
                <a:prstGeom prst="ellipse">
                  <a:avLst/>
                </a:prstGeom>
                <a:solidFill>
                  <a:srgbClr val="A9EAEE"/>
                </a:solidFill>
                <a:ln w="72390">
                  <a:solidFill>
                    <a:srgbClr val="A9EAED"/>
                  </a:solidFill>
                </a:ln>
              </p:spPr>
              <p:txBody>
                <a:bodyPr vert="horz" lIns="0" tIns="0" rIns="0" bIns="0" rtlCol="0" anchor="ctr" anchorCtr="0">
                  <a:normAutofit/>
                </a:bodyPr>
                <a:lstStyle>
                  <a:lvl1pPr marL="0" indent="0" algn="ctr" defTabSz="438253" rtl="0" eaLnBrk="1" latinLnBrk="0" hangingPunct="1">
                    <a:lnSpc>
                      <a:spcPct val="90000"/>
                    </a:lnSpc>
                    <a:spcBef>
                      <a:spcPts val="479"/>
                    </a:spcBef>
                    <a:buFont typeface="Arial" panose="020B0604020202020204" pitchFamily="34" charset="0"/>
                    <a:buNone/>
                    <a:defRPr sz="1438" kern="1200">
                      <a:solidFill>
                        <a:srgbClr val="454D55"/>
                      </a:solidFill>
                      <a:latin typeface="+mj-lt"/>
                      <a:ea typeface="+mn-ea"/>
                      <a:cs typeface="+mn-cs"/>
                    </a:defRPr>
                  </a:lvl1pPr>
                  <a:lvl2pPr marL="328690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115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547816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959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766942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986069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205196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424322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1643449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1862575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ctr" defTabSz="438253" rtl="0" eaLnBrk="1" fontAlgn="auto" latinLnBrk="0" hangingPunct="1">
                    <a:lnSpc>
                      <a:spcPct val="90000"/>
                    </a:lnSpc>
                    <a:spcBef>
                      <a:spcPts val="479"/>
                    </a:spcBef>
                    <a:spcAft>
                      <a:spcPts val="0"/>
                    </a:spcAft>
                    <a:buClrTx/>
                    <a:buSzTx/>
                    <a:buFont typeface="Arial" panose="020B0604020202020204" pitchFamily="34" charset="0"/>
                    <a:buNone/>
                    <a:tabLst/>
                    <a:defRPr/>
                  </a:pPr>
                  <a:r>
                    <a:rPr kumimoji="0" lang="en-GB" sz="996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454D55"/>
                      </a:solidFill>
                      <a:effectLst/>
                      <a:uLnTx/>
                      <a:uFillTx/>
                      <a:latin typeface="Franklin Gothic Demi"/>
                      <a:ea typeface="+mn-ea"/>
                      <a:cs typeface="+mn-cs"/>
                    </a:rPr>
                    <a:t> </a:t>
                  </a:r>
                  <a:endParaRPr kumimoji="0" lang="en-GB" sz="996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454D55"/>
                    </a:solidFill>
                    <a:effectLst/>
                    <a:uLnTx/>
                    <a:uFillTx/>
                    <a:latin typeface="Franklin Gothic Demi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Text Placeholder 10">
                  <a:extLst>
                    <a:ext uri="{FF2B5EF4-FFF2-40B4-BE49-F238E27FC236}">
                      <a16:creationId xmlns:a16="http://schemas.microsoft.com/office/drawing/2014/main" id="{C1989B4C-7782-5C27-8CA6-8C00B2A455C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917017" y="4658349"/>
                  <a:ext cx="1008000" cy="805468"/>
                </a:xfrm>
                <a:prstGeom prst="ellipse">
                  <a:avLst/>
                </a:prstGeom>
                <a:solidFill>
                  <a:srgbClr val="81CCEA"/>
                </a:solidFill>
                <a:ln w="72390">
                  <a:solidFill>
                    <a:srgbClr val="81CCEA"/>
                  </a:solidFill>
                </a:ln>
              </p:spPr>
              <p:txBody>
                <a:bodyPr vert="horz" lIns="0" tIns="0" rIns="0" bIns="0" rtlCol="0" anchor="ctr" anchorCtr="0">
                  <a:normAutofit/>
                </a:bodyPr>
                <a:lstStyle>
                  <a:lvl1pPr marL="0" indent="0" algn="ctr" defTabSz="438253" rtl="0" eaLnBrk="1" latinLnBrk="0" hangingPunct="1">
                    <a:lnSpc>
                      <a:spcPct val="90000"/>
                    </a:lnSpc>
                    <a:spcBef>
                      <a:spcPts val="479"/>
                    </a:spcBef>
                    <a:buFont typeface="Arial" panose="020B0604020202020204" pitchFamily="34" charset="0"/>
                    <a:buNone/>
                    <a:defRPr sz="1438" kern="1200">
                      <a:solidFill>
                        <a:srgbClr val="454D55"/>
                      </a:solidFill>
                      <a:latin typeface="+mj-lt"/>
                      <a:ea typeface="+mn-ea"/>
                      <a:cs typeface="+mn-cs"/>
                    </a:defRPr>
                  </a:lvl1pPr>
                  <a:lvl2pPr marL="328690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115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547816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959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766942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986069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205196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424322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1643449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1862575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ctr" defTabSz="438253" rtl="0" eaLnBrk="1" fontAlgn="auto" latinLnBrk="0" hangingPunct="1">
                    <a:lnSpc>
                      <a:spcPct val="90000"/>
                    </a:lnSpc>
                    <a:spcBef>
                      <a:spcPts val="479"/>
                    </a:spcBef>
                    <a:spcAft>
                      <a:spcPts val="0"/>
                    </a:spcAft>
                    <a:buClrTx/>
                    <a:buSzTx/>
                    <a:buFont typeface="Arial" panose="020B0604020202020204" pitchFamily="34" charset="0"/>
                    <a:buNone/>
                    <a:tabLst/>
                    <a:defRPr/>
                  </a:pPr>
                  <a:r>
                    <a:rPr kumimoji="0" lang="en-GB" sz="996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454D55"/>
                      </a:solidFill>
                      <a:effectLst/>
                      <a:uLnTx/>
                      <a:uFillTx/>
                      <a:latin typeface="Franklin Gothic Demi"/>
                      <a:ea typeface="+mn-ea"/>
                      <a:cs typeface="+mn-cs"/>
                    </a:rPr>
                    <a:t> </a:t>
                  </a:r>
                  <a:endParaRPr kumimoji="0" lang="en-GB" sz="996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454D55"/>
                    </a:solidFill>
                    <a:effectLst/>
                    <a:uLnTx/>
                    <a:uFillTx/>
                    <a:latin typeface="Franklin Gothic Dem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5654AF85-B31A-DD56-5AA1-27D70D68EACC}"/>
                  </a:ext>
                </a:extLst>
              </p:cNvPr>
              <p:cNvSpPr txBox="1"/>
              <p:nvPr/>
            </p:nvSpPr>
            <p:spPr>
              <a:xfrm>
                <a:off x="6046024" y="4207464"/>
                <a:ext cx="63985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C6D82">
                        <a:lumMod val="75000"/>
                      </a:srgbClr>
                    </a:solidFill>
                    <a:effectLst/>
                    <a:uLnTx/>
                    <a:uFillTx/>
                    <a:latin typeface="Century Gothic" panose="020B0502020202020204" pitchFamily="34" charset="0"/>
                    <a:ea typeface="+mn-ea"/>
                    <a:cs typeface="+mn-cs"/>
                  </a:rPr>
                  <a:t>Year 10</a:t>
                </a:r>
              </a:p>
            </p:txBody>
          </p:sp>
          <p:sp>
            <p:nvSpPr>
              <p:cNvPr id="38" name="Text Placeholder 7">
                <a:extLst>
                  <a:ext uri="{FF2B5EF4-FFF2-40B4-BE49-F238E27FC236}">
                    <a16:creationId xmlns:a16="http://schemas.microsoft.com/office/drawing/2014/main" id="{CA4BD1DA-D783-407D-687A-43ACC14E6814}"/>
                  </a:ext>
                </a:extLst>
              </p:cNvPr>
              <p:cNvSpPr txBox="1">
                <a:spLocks/>
              </p:cNvSpPr>
              <p:nvPr/>
            </p:nvSpPr>
            <p:spPr>
              <a:xfrm rot="475351">
                <a:off x="2367238" y="987698"/>
                <a:ext cx="788679" cy="772139"/>
              </a:xfrm>
              <a:prstGeom prst="ellipse">
                <a:avLst/>
              </a:prstGeom>
              <a:solidFill>
                <a:schemeClr val="bg1"/>
              </a:solidFill>
              <a:ln w="72390">
                <a:solidFill>
                  <a:srgbClr val="95E7EB"/>
                </a:solidFill>
              </a:ln>
            </p:spPr>
            <p:txBody>
              <a:bodyPr vert="horz" lIns="0" tIns="0" rIns="0" bIns="0" rtlCol="0" anchor="ctr" anchorCtr="0">
                <a:normAutofit/>
              </a:bodyPr>
              <a:lstStyle>
                <a:lvl1pPr marL="0" indent="0" algn="ctr" defTabSz="438253" rtl="0" eaLnBrk="1" latinLnBrk="0" hangingPunct="1">
                  <a:lnSpc>
                    <a:spcPct val="90000"/>
                  </a:lnSpc>
                  <a:spcBef>
                    <a:spcPts val="479"/>
                  </a:spcBef>
                  <a:buFont typeface="Arial" panose="020B0604020202020204" pitchFamily="34" charset="0"/>
                  <a:buNone/>
                  <a:defRPr sz="1438" kern="1200">
                    <a:solidFill>
                      <a:srgbClr val="454D55"/>
                    </a:solidFill>
                    <a:latin typeface="+mj-lt"/>
                    <a:ea typeface="+mn-ea"/>
                    <a:cs typeface="+mn-cs"/>
                  </a:defRPr>
                </a:lvl1pPr>
                <a:lvl2pPr marL="328690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115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547816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95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766942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8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86069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8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205196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8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24322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8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43449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8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62575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8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438253" rtl="0" eaLnBrk="1" fontAlgn="auto" latinLnBrk="0" hangingPunct="1">
                  <a:lnSpc>
                    <a:spcPct val="90000"/>
                  </a:lnSpc>
                  <a:spcBef>
                    <a:spcPts val="479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en-GB" sz="996" b="0" i="0" u="none" strike="noStrike" kern="1200" cap="none" spc="0" normalizeH="0" baseline="0" noProof="0">
                    <a:ln>
                      <a:noFill/>
                    </a:ln>
                    <a:solidFill>
                      <a:srgbClr val="454D55"/>
                    </a:solidFill>
                    <a:effectLst/>
                    <a:uLnTx/>
                    <a:uFillTx/>
                    <a:latin typeface="Franklin Gothic Demi"/>
                    <a:ea typeface="+mn-ea"/>
                    <a:cs typeface="+mn-cs"/>
                  </a:rPr>
                  <a:t> </a:t>
                </a:r>
                <a:endParaRPr kumimoji="0" lang="en-GB" sz="996" b="0" i="0" u="none" strike="noStrike" kern="1200" cap="none" spc="0" normalizeH="0" baseline="0" noProof="0" dirty="0">
                  <a:ln>
                    <a:noFill/>
                  </a:ln>
                  <a:solidFill>
                    <a:srgbClr val="454D55"/>
                  </a:solidFill>
                  <a:effectLst/>
                  <a:uLnTx/>
                  <a:uFillTx/>
                  <a:latin typeface="Franklin Gothic Demi"/>
                  <a:ea typeface="+mn-ea"/>
                  <a:cs typeface="+mn-cs"/>
                </a:endParaRPr>
              </a:p>
            </p:txBody>
          </p:sp>
          <p:sp>
            <p:nvSpPr>
              <p:cNvPr id="96" name="Text Placeholder 7">
                <a:extLst>
                  <a:ext uri="{FF2B5EF4-FFF2-40B4-BE49-F238E27FC236}">
                    <a16:creationId xmlns:a16="http://schemas.microsoft.com/office/drawing/2014/main" id="{A5086605-1C0A-C7EF-135D-465C12DB969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387537" y="3521271"/>
                <a:ext cx="841476" cy="795940"/>
              </a:xfrm>
              <a:prstGeom prst="ellipse">
                <a:avLst/>
              </a:prstGeom>
              <a:solidFill>
                <a:schemeClr val="bg1"/>
              </a:solidFill>
              <a:ln w="72390">
                <a:solidFill>
                  <a:srgbClr val="83CDEA"/>
                </a:solidFill>
              </a:ln>
            </p:spPr>
            <p:txBody>
              <a:bodyPr vert="horz" lIns="0" tIns="0" rIns="0" bIns="0" rtlCol="0" anchor="ctr" anchorCtr="0">
                <a:normAutofit/>
              </a:bodyPr>
              <a:lstStyle>
                <a:lvl1pPr marL="0" indent="0" algn="ctr" defTabSz="438253" rtl="0" eaLnBrk="1" latinLnBrk="0" hangingPunct="1">
                  <a:lnSpc>
                    <a:spcPct val="90000"/>
                  </a:lnSpc>
                  <a:spcBef>
                    <a:spcPts val="479"/>
                  </a:spcBef>
                  <a:buFont typeface="Arial" panose="020B0604020202020204" pitchFamily="34" charset="0"/>
                  <a:buNone/>
                  <a:defRPr sz="1438" kern="1200">
                    <a:solidFill>
                      <a:srgbClr val="454D55"/>
                    </a:solidFill>
                    <a:latin typeface="+mj-lt"/>
                    <a:ea typeface="+mn-ea"/>
                    <a:cs typeface="+mn-cs"/>
                  </a:defRPr>
                </a:lvl1pPr>
                <a:lvl2pPr marL="328690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115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547816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95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766942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8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86069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8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205196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8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24322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8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43449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8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62575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8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438253" rtl="0" eaLnBrk="1" fontAlgn="auto" latinLnBrk="0" hangingPunct="1">
                  <a:lnSpc>
                    <a:spcPct val="90000"/>
                  </a:lnSpc>
                  <a:spcBef>
                    <a:spcPts val="479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en-GB" sz="996" b="0" i="0" u="none" strike="noStrike" kern="1200" cap="none" spc="0" normalizeH="0" baseline="0" noProof="0">
                    <a:ln>
                      <a:noFill/>
                    </a:ln>
                    <a:solidFill>
                      <a:srgbClr val="454D55"/>
                    </a:solidFill>
                    <a:effectLst/>
                    <a:uLnTx/>
                    <a:uFillTx/>
                    <a:latin typeface="Franklin Gothic Demi"/>
                    <a:ea typeface="+mn-ea"/>
                    <a:cs typeface="+mn-cs"/>
                  </a:rPr>
                  <a:t> </a:t>
                </a:r>
                <a:endParaRPr kumimoji="0" lang="en-GB" sz="996" b="0" i="0" u="none" strike="noStrike" kern="1200" cap="none" spc="0" normalizeH="0" baseline="0" noProof="0" dirty="0">
                  <a:ln>
                    <a:noFill/>
                  </a:ln>
                  <a:solidFill>
                    <a:srgbClr val="454D55"/>
                  </a:solidFill>
                  <a:effectLst/>
                  <a:uLnTx/>
                  <a:uFillTx/>
                  <a:latin typeface="Franklin Gothic Demi"/>
                  <a:ea typeface="+mn-ea"/>
                  <a:cs typeface="+mn-cs"/>
                </a:endParaRPr>
              </a:p>
            </p:txBody>
          </p:sp>
          <p:sp>
            <p:nvSpPr>
              <p:cNvPr id="13" name="Text Placeholder 7">
                <a:extLst>
                  <a:ext uri="{FF2B5EF4-FFF2-40B4-BE49-F238E27FC236}">
                    <a16:creationId xmlns:a16="http://schemas.microsoft.com/office/drawing/2014/main" id="{A87E4390-64FF-92E1-5F80-0AD36D9C0904}"/>
                  </a:ext>
                </a:extLst>
              </p:cNvPr>
              <p:cNvSpPr txBox="1">
                <a:spLocks/>
              </p:cNvSpPr>
              <p:nvPr/>
            </p:nvSpPr>
            <p:spPr>
              <a:xfrm flipH="1">
                <a:off x="2417914" y="2327781"/>
                <a:ext cx="786326" cy="783363"/>
              </a:xfrm>
              <a:prstGeom prst="ellipse">
                <a:avLst/>
              </a:prstGeom>
              <a:solidFill>
                <a:schemeClr val="bg1"/>
              </a:solidFill>
              <a:ln w="72390">
                <a:solidFill>
                  <a:srgbClr val="62D7F2"/>
                </a:solidFill>
              </a:ln>
            </p:spPr>
            <p:txBody>
              <a:bodyPr vert="horz" lIns="0" tIns="0" rIns="0" bIns="0" rtlCol="0" anchor="ctr" anchorCtr="0">
                <a:normAutofit/>
              </a:bodyPr>
              <a:lstStyle>
                <a:lvl1pPr marL="0" indent="0" algn="ctr" defTabSz="438253" rtl="0" eaLnBrk="1" latinLnBrk="0" hangingPunct="1">
                  <a:lnSpc>
                    <a:spcPct val="90000"/>
                  </a:lnSpc>
                  <a:spcBef>
                    <a:spcPts val="479"/>
                  </a:spcBef>
                  <a:buFont typeface="Arial" panose="020B0604020202020204" pitchFamily="34" charset="0"/>
                  <a:buNone/>
                  <a:defRPr sz="1438" kern="1200">
                    <a:solidFill>
                      <a:srgbClr val="454D55"/>
                    </a:solidFill>
                    <a:latin typeface="+mj-lt"/>
                    <a:ea typeface="+mn-ea"/>
                    <a:cs typeface="+mn-cs"/>
                  </a:defRPr>
                </a:lvl1pPr>
                <a:lvl2pPr marL="328690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115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547816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95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766942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8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86069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8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205196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8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24322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8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43449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8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62575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8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438253" rtl="0" eaLnBrk="1" fontAlgn="auto" latinLnBrk="0" hangingPunct="1">
                  <a:lnSpc>
                    <a:spcPct val="90000"/>
                  </a:lnSpc>
                  <a:spcBef>
                    <a:spcPts val="479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en-GB" sz="996" b="0" i="0" u="none" strike="noStrike" kern="1200" cap="none" spc="0" normalizeH="0" baseline="0" noProof="0">
                    <a:ln>
                      <a:noFill/>
                    </a:ln>
                    <a:solidFill>
                      <a:srgbClr val="454D55"/>
                    </a:solidFill>
                    <a:effectLst/>
                    <a:uLnTx/>
                    <a:uFillTx/>
                    <a:latin typeface="Franklin Gothic Demi"/>
                    <a:ea typeface="+mn-ea"/>
                    <a:cs typeface="+mn-cs"/>
                  </a:rPr>
                  <a:t> </a:t>
                </a:r>
                <a:endParaRPr kumimoji="0" lang="en-GB" sz="996" b="0" i="0" u="none" strike="noStrike" kern="1200" cap="none" spc="0" normalizeH="0" baseline="0" noProof="0" dirty="0">
                  <a:ln>
                    <a:noFill/>
                  </a:ln>
                  <a:solidFill>
                    <a:srgbClr val="454D55"/>
                  </a:solidFill>
                  <a:effectLst/>
                  <a:uLnTx/>
                  <a:uFillTx/>
                  <a:latin typeface="Franklin Gothic Demi"/>
                  <a:ea typeface="+mn-ea"/>
                  <a:cs typeface="+mn-cs"/>
                </a:endParaRPr>
              </a:p>
            </p:txBody>
          </p:sp>
          <p:sp>
            <p:nvSpPr>
              <p:cNvPr id="7" name="Text Placeholder 7">
                <a:extLst>
                  <a:ext uri="{FF2B5EF4-FFF2-40B4-BE49-F238E27FC236}">
                    <a16:creationId xmlns:a16="http://schemas.microsoft.com/office/drawing/2014/main" id="{ECF46079-207D-B257-589B-04FB1854BE7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773281" y="978584"/>
                <a:ext cx="784691" cy="760341"/>
              </a:xfrm>
              <a:prstGeom prst="ellipse">
                <a:avLst/>
              </a:prstGeom>
              <a:solidFill>
                <a:schemeClr val="bg1"/>
              </a:solidFill>
              <a:ln w="72390">
                <a:solidFill>
                  <a:srgbClr val="8CE6E9"/>
                </a:solidFill>
              </a:ln>
            </p:spPr>
            <p:txBody>
              <a:bodyPr vert="horz" lIns="0" tIns="0" rIns="0" bIns="0" rtlCol="0" anchor="ctr" anchorCtr="0">
                <a:normAutofit/>
              </a:bodyPr>
              <a:lstStyle>
                <a:lvl1pPr marL="0" indent="0" algn="ctr" defTabSz="438253" rtl="0" eaLnBrk="1" latinLnBrk="0" hangingPunct="1">
                  <a:lnSpc>
                    <a:spcPct val="90000"/>
                  </a:lnSpc>
                  <a:spcBef>
                    <a:spcPts val="479"/>
                  </a:spcBef>
                  <a:buFont typeface="Arial" panose="020B0604020202020204" pitchFamily="34" charset="0"/>
                  <a:buNone/>
                  <a:defRPr sz="1438" kern="1200">
                    <a:solidFill>
                      <a:srgbClr val="454D55"/>
                    </a:solidFill>
                    <a:latin typeface="+mj-lt"/>
                    <a:ea typeface="+mn-ea"/>
                    <a:cs typeface="+mn-cs"/>
                  </a:defRPr>
                </a:lvl1pPr>
                <a:lvl2pPr marL="328690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115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547816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95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766942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8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86069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8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205196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8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24322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8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43449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8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62575" indent="-109563" algn="l" defTabSz="438253" rtl="0" eaLnBrk="1" latinLnBrk="0" hangingPunct="1">
                  <a:lnSpc>
                    <a:spcPct val="90000"/>
                  </a:lnSpc>
                  <a:spcBef>
                    <a:spcPts val="240"/>
                  </a:spcBef>
                  <a:buFont typeface="Arial" panose="020B0604020202020204" pitchFamily="34" charset="0"/>
                  <a:buChar char="•"/>
                  <a:defRPr sz="8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438253" rtl="0" eaLnBrk="1" fontAlgn="auto" latinLnBrk="0" hangingPunct="1">
                  <a:lnSpc>
                    <a:spcPct val="90000"/>
                  </a:lnSpc>
                  <a:spcBef>
                    <a:spcPts val="479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en-GB" sz="996" b="0" i="0" u="none" strike="noStrike" kern="1200" cap="none" spc="0" normalizeH="0" baseline="0" noProof="0">
                    <a:ln>
                      <a:noFill/>
                    </a:ln>
                    <a:solidFill>
                      <a:srgbClr val="454D55"/>
                    </a:solidFill>
                    <a:effectLst/>
                    <a:uLnTx/>
                    <a:uFillTx/>
                    <a:latin typeface="Franklin Gothic Demi"/>
                    <a:ea typeface="+mn-ea"/>
                    <a:cs typeface="+mn-cs"/>
                  </a:rPr>
                  <a:t> </a:t>
                </a:r>
                <a:endParaRPr kumimoji="0" lang="en-GB" sz="996" b="0" i="0" u="none" strike="noStrike" kern="1200" cap="none" spc="0" normalizeH="0" baseline="0" noProof="0" dirty="0">
                  <a:ln>
                    <a:noFill/>
                  </a:ln>
                  <a:solidFill>
                    <a:srgbClr val="454D55"/>
                  </a:solidFill>
                  <a:effectLst/>
                  <a:uLnTx/>
                  <a:uFillTx/>
                  <a:latin typeface="Franklin Gothic Demi"/>
                  <a:ea typeface="+mn-ea"/>
                  <a:cs typeface="+mn-cs"/>
                </a:endParaRPr>
              </a:p>
            </p:txBody>
          </p:sp>
        </p:grp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948C3B9-A629-EB0A-97D9-0CE2853043D9}"/>
                </a:ext>
              </a:extLst>
            </p:cNvPr>
            <p:cNvSpPr txBox="1"/>
            <p:nvPr/>
          </p:nvSpPr>
          <p:spPr>
            <a:xfrm>
              <a:off x="1361793" y="2886177"/>
              <a:ext cx="639853" cy="6038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C6D82">
                      <a:lumMod val="75000"/>
                    </a:srgbClr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Year 9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7AFA641-F834-5DE5-46F9-1445350ADEEA}"/>
                </a:ext>
              </a:extLst>
            </p:cNvPr>
            <p:cNvSpPr txBox="1"/>
            <p:nvPr/>
          </p:nvSpPr>
          <p:spPr>
            <a:xfrm>
              <a:off x="6032772" y="1615231"/>
              <a:ext cx="63985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C6D82">
                      <a:lumMod val="75000"/>
                    </a:srgbClr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Year 8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B36D34B-34DF-D849-A7EE-D2A41BE0D8E6}"/>
                </a:ext>
              </a:extLst>
            </p:cNvPr>
            <p:cNvSpPr txBox="1"/>
            <p:nvPr/>
          </p:nvSpPr>
          <p:spPr>
            <a:xfrm>
              <a:off x="886420" y="1118136"/>
              <a:ext cx="63985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C6D82">
                      <a:lumMod val="75000"/>
                    </a:srgbClr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Year 7</a:t>
              </a:r>
            </a:p>
          </p:txBody>
        </p:sp>
      </p:grpSp>
      <p:pic>
        <p:nvPicPr>
          <p:cNvPr id="36" name="Picture 35">
            <a:extLst>
              <a:ext uri="{FF2B5EF4-FFF2-40B4-BE49-F238E27FC236}">
                <a16:creationId xmlns:a16="http://schemas.microsoft.com/office/drawing/2014/main" id="{967C8CAE-9B73-4A3A-BE92-7FB2DF4A70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3657" y="1041979"/>
            <a:ext cx="865707" cy="853514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FD7873F6-A88E-403D-843A-D5C8D64039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7384" y="3544915"/>
            <a:ext cx="809631" cy="830783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8C5510DB-230B-4B0F-9334-1207A1A7A3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72274" y="2358912"/>
            <a:ext cx="804741" cy="810838"/>
          </a:xfrm>
          <a:prstGeom prst="rect">
            <a:avLst/>
          </a:prstGeom>
        </p:spPr>
      </p:pic>
      <p:sp>
        <p:nvSpPr>
          <p:cNvPr id="61" name="Rectangle 60">
            <a:extLst>
              <a:ext uri="{FF2B5EF4-FFF2-40B4-BE49-F238E27FC236}">
                <a16:creationId xmlns:a16="http://schemas.microsoft.com/office/drawing/2014/main" id="{BB08A44B-2640-4259-BCEF-039EE10BBD2E}"/>
              </a:ext>
            </a:extLst>
          </p:cNvPr>
          <p:cNvSpPr/>
          <p:nvPr/>
        </p:nvSpPr>
        <p:spPr>
          <a:xfrm>
            <a:off x="3636562" y="579948"/>
            <a:ext cx="1088590" cy="429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30" b="1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Respect, Resilience and Managing Puberty</a:t>
            </a:r>
            <a:endParaRPr lang="en-GB" sz="800" i="1" dirty="0">
              <a:solidFill>
                <a:schemeClr val="bg2"/>
              </a:solidFill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B3EF394-1954-4C8B-8073-A3F041DC1D11}"/>
              </a:ext>
            </a:extLst>
          </p:cNvPr>
          <p:cNvSpPr/>
          <p:nvPr/>
        </p:nvSpPr>
        <p:spPr>
          <a:xfrm>
            <a:off x="5014720" y="584793"/>
            <a:ext cx="97290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>
              <a:defRPr/>
            </a:pPr>
            <a:r>
              <a:rPr lang="en-GB" sz="700" b="1" dirty="0">
                <a:solidFill>
                  <a:schemeClr val="bg2"/>
                </a:solidFill>
              </a:rPr>
              <a:t>Healthy Relationships and Wellbeing</a:t>
            </a:r>
            <a:endParaRPr kumimoji="0" lang="en-GB" sz="700" b="0" i="1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A4283675-D5C2-4C2B-B033-4D8C0912C901}"/>
              </a:ext>
            </a:extLst>
          </p:cNvPr>
          <p:cNvSpPr/>
          <p:nvPr/>
        </p:nvSpPr>
        <p:spPr>
          <a:xfrm>
            <a:off x="4902189" y="1922272"/>
            <a:ext cx="113117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Inclusion and Planning Early for a Career</a:t>
            </a:r>
            <a:endParaRPr kumimoji="0" lang="en-GB" sz="7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DA9681D-330C-412C-A4BB-167E3583F14C}"/>
              </a:ext>
            </a:extLst>
          </p:cNvPr>
          <p:cNvSpPr/>
          <p:nvPr/>
        </p:nvSpPr>
        <p:spPr>
          <a:xfrm>
            <a:off x="2279769" y="1930442"/>
            <a:ext cx="106037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b="1" dirty="0">
                <a:solidFill>
                  <a:schemeClr val="bg2"/>
                </a:solidFill>
                <a:latin typeface="Segoe UI"/>
              </a:rPr>
              <a:t>Staying Safe: Consent and First Aid</a:t>
            </a:r>
            <a:endParaRPr kumimoji="0" lang="en-GB" sz="700" b="1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78646AE1-F9F8-4ADA-904E-9441795CD680}"/>
              </a:ext>
            </a:extLst>
          </p:cNvPr>
          <p:cNvSpPr/>
          <p:nvPr/>
        </p:nvSpPr>
        <p:spPr>
          <a:xfrm>
            <a:off x="2140646" y="3188206"/>
            <a:ext cx="13485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b="1" dirty="0">
                <a:solidFill>
                  <a:schemeClr val="bg2"/>
                </a:solidFill>
                <a:latin typeface="Segoe UI"/>
              </a:rPr>
              <a:t>Friendship Challenges and Preparing for Option Choices</a:t>
            </a:r>
            <a:endParaRPr kumimoji="0" lang="en-GB" sz="700" b="1" i="1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D877F53-03BF-481F-9B57-4731E53CF73A}"/>
              </a:ext>
            </a:extLst>
          </p:cNvPr>
          <p:cNvSpPr/>
          <p:nvPr/>
        </p:nvSpPr>
        <p:spPr>
          <a:xfrm>
            <a:off x="3478900" y="3163743"/>
            <a:ext cx="143331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Managing Money </a:t>
            </a:r>
            <a:r>
              <a:rPr lang="en-GB" sz="700" b="1" dirty="0">
                <a:solidFill>
                  <a:schemeClr val="bg2"/>
                </a:solidFill>
                <a:latin typeface="Segoe UI"/>
              </a:rPr>
              <a:t>&amp;</a:t>
            </a: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Challenges with Mental Health</a:t>
            </a:r>
            <a:endParaRPr kumimoji="0" lang="en-GB" sz="60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A74DCC53-B197-4B7B-BEA7-8BAD93E10BDA}"/>
              </a:ext>
            </a:extLst>
          </p:cNvPr>
          <p:cNvSpPr/>
          <p:nvPr/>
        </p:nvSpPr>
        <p:spPr>
          <a:xfrm>
            <a:off x="3657056" y="1899915"/>
            <a:ext cx="106809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Continuing to Prepare for a Career &amp; Drug Risks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3BB61C7-D840-4C5D-B068-335A45AB864B}"/>
              </a:ext>
            </a:extLst>
          </p:cNvPr>
          <p:cNvSpPr/>
          <p:nvPr/>
        </p:nvSpPr>
        <p:spPr>
          <a:xfrm>
            <a:off x="119536" y="2806627"/>
            <a:ext cx="1346437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C6D82">
                    <a:lumMod val="60000"/>
                    <a:lumOff val="4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KS3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C6D82">
                    <a:lumMod val="60000"/>
                    <a:lumOff val="4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Skills developed: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GB" sz="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Overcoming friendship and family challenges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GB" sz="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Identify and tackling bullying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GB" sz="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Describing coercive behaviour and it’s impact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lang="en-GB" sz="8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Interpreting the law regarding protected characteristics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lang="en-GB" sz="8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Consent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lang="en-GB" sz="8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Identifying strategies to support wellbeing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GB" sz="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Linking success in school with future careers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GB" sz="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Identifying good money habits.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GB" sz="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Basic First Aid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700" b="0" i="1" u="none" strike="noStrike" kern="1200" cap="none" spc="0" normalizeH="0" baseline="0" noProof="0" dirty="0">
              <a:ln>
                <a:noFill/>
              </a:ln>
              <a:solidFill>
                <a:srgbClr val="0C6D82">
                  <a:lumMod val="60000"/>
                  <a:lumOff val="4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5181F0C0-7CE9-4AFD-8637-CEEB4A07CE0D}"/>
              </a:ext>
            </a:extLst>
          </p:cNvPr>
          <p:cNvSpPr/>
          <p:nvPr/>
        </p:nvSpPr>
        <p:spPr>
          <a:xfrm>
            <a:off x="2310689" y="582128"/>
            <a:ext cx="93736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Values and Friendships</a:t>
            </a:r>
            <a:endParaRPr lang="en-GB" sz="700" i="1" dirty="0">
              <a:solidFill>
                <a:schemeClr val="bg2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7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77532858-434F-48E9-84DE-29F3B97B7EAB}"/>
              </a:ext>
            </a:extLst>
          </p:cNvPr>
          <p:cNvSpPr/>
          <p:nvPr/>
        </p:nvSpPr>
        <p:spPr>
          <a:xfrm>
            <a:off x="4881824" y="3174169"/>
            <a:ext cx="13485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b="1" dirty="0">
                <a:solidFill>
                  <a:schemeClr val="bg2"/>
                </a:solidFill>
                <a:latin typeface="Segoe UI"/>
              </a:rPr>
              <a:t>Coercion and Pressure in the Media, within Gangs and Drug Use</a:t>
            </a:r>
            <a:endParaRPr kumimoji="0" lang="en-GB" sz="700" b="0" i="1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214" name="Picture 213">
            <a:extLst>
              <a:ext uri="{FF2B5EF4-FFF2-40B4-BE49-F238E27FC236}">
                <a16:creationId xmlns:a16="http://schemas.microsoft.com/office/drawing/2014/main" id="{DEE0AAA2-9BA7-4D16-8AFD-2360252F9A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3657" y="2363331"/>
            <a:ext cx="859523" cy="81083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A97A476-C2B0-F40A-0BA5-4E39E428E1B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23218" y="1210042"/>
            <a:ext cx="568964" cy="568964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EEFA43CD-6146-77F0-0C5A-0A1B13B0727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5473" y="1156643"/>
            <a:ext cx="603192" cy="60319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18E8B32B-CD09-C228-0ABF-75B71282BA1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66831" y="2506686"/>
            <a:ext cx="479715" cy="479715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2B5D3152-944E-F2B0-3F2C-6DA8E275F1E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924403" y="2461795"/>
            <a:ext cx="558808" cy="558808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B147536A-AEBB-9CC8-2AC7-400F22D53F1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587485" y="2498738"/>
            <a:ext cx="490104" cy="49010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5D1AFB6-8390-63FA-B973-7136B21F538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627920" y="3697500"/>
            <a:ext cx="455464" cy="45546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0727BCC-F0FC-063F-CB30-5B35E0D6ADC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919149" y="3695604"/>
            <a:ext cx="506100" cy="5061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6E26A83-D4BD-A87F-E313-2FC51F5D33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1177" y="3555884"/>
            <a:ext cx="809631" cy="83078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B884F0A-1C00-A842-AC86-93CFABFA08E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301905" y="3704532"/>
            <a:ext cx="528176" cy="52817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814A207-31C7-6ABA-CAAD-CE11106530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6335" y="4855871"/>
            <a:ext cx="859523" cy="810838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F45CFE4F-B15F-19AB-0471-FF1949C892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42437" y="4891789"/>
            <a:ext cx="859523" cy="81083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3EA4FE7D-8BD9-94CD-7A95-9C909E7F9A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2405" y="4887429"/>
            <a:ext cx="859523" cy="810838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B2348C4C-10DF-21DC-D4C1-F09C9DB1DC6B}"/>
              </a:ext>
            </a:extLst>
          </p:cNvPr>
          <p:cNvSpPr/>
          <p:nvPr/>
        </p:nvSpPr>
        <p:spPr>
          <a:xfrm>
            <a:off x="3682307" y="4486478"/>
            <a:ext cx="106037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b="1" dirty="0">
                <a:solidFill>
                  <a:schemeClr val="bg2"/>
                </a:solidFill>
                <a:latin typeface="Segoe UI"/>
              </a:rPr>
              <a:t>Consent, Sexual Health and Contraception</a:t>
            </a:r>
            <a:endParaRPr kumimoji="0" lang="en-GB" sz="700" b="1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C8062EF-3B7D-4FC9-2D8D-2AFBDB4FBF28}"/>
              </a:ext>
            </a:extLst>
          </p:cNvPr>
          <p:cNvSpPr/>
          <p:nvPr/>
        </p:nvSpPr>
        <p:spPr>
          <a:xfrm>
            <a:off x="5025908" y="4463768"/>
            <a:ext cx="106037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b="1" dirty="0">
                <a:solidFill>
                  <a:schemeClr val="bg2"/>
                </a:solidFill>
                <a:latin typeface="Segoe UI"/>
              </a:rPr>
              <a:t>Exploring Career Choices &amp; Preparing for Work Experience</a:t>
            </a:r>
            <a:endParaRPr kumimoji="0" lang="en-GB" sz="700" b="1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4882020-9787-320C-BD7C-77141A27876F}"/>
              </a:ext>
            </a:extLst>
          </p:cNvPr>
          <p:cNvSpPr/>
          <p:nvPr/>
        </p:nvSpPr>
        <p:spPr>
          <a:xfrm>
            <a:off x="2240577" y="4486478"/>
            <a:ext cx="117908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b="1" dirty="0">
                <a:solidFill>
                  <a:schemeClr val="bg2"/>
                </a:solidFill>
                <a:latin typeface="Segoe UI"/>
              </a:rPr>
              <a:t>Diversity, Preventing Extremism &amp; Managing Risks with Money</a:t>
            </a:r>
            <a:endParaRPr kumimoji="0" lang="en-GB" sz="700" b="1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30818E55-698D-936A-F614-0D958BBAF0D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289254" y="5014550"/>
            <a:ext cx="497878" cy="497878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68B6B6D1-8F85-463D-0D8E-4A474DD21651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569703" y="4978417"/>
            <a:ext cx="560712" cy="560712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D2629795-7D6A-23F5-FC12-AB8A20FE8B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77138" y="6124071"/>
            <a:ext cx="804741" cy="810838"/>
          </a:xfrm>
          <a:prstGeom prst="rect">
            <a:avLst/>
          </a:prstGeom>
        </p:spPr>
      </p:pic>
      <p:sp>
        <p:nvSpPr>
          <p:cNvPr id="66" name="Rectangle 65">
            <a:extLst>
              <a:ext uri="{FF2B5EF4-FFF2-40B4-BE49-F238E27FC236}">
                <a16:creationId xmlns:a16="http://schemas.microsoft.com/office/drawing/2014/main" id="{688CF43E-1D80-7FB7-46C1-97CA8F5FBDA2}"/>
              </a:ext>
            </a:extLst>
          </p:cNvPr>
          <p:cNvSpPr/>
          <p:nvPr/>
        </p:nvSpPr>
        <p:spPr>
          <a:xfrm>
            <a:off x="4990508" y="5753835"/>
            <a:ext cx="113117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Maintaining Good Mental Health and Managing Money</a:t>
            </a:r>
            <a:endParaRPr kumimoji="0" lang="en-GB" sz="7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BF0C697-D39D-CFFA-EC5A-BC30FA74CC20}"/>
              </a:ext>
            </a:extLst>
          </p:cNvPr>
          <p:cNvSpPr/>
          <p:nvPr/>
        </p:nvSpPr>
        <p:spPr>
          <a:xfrm>
            <a:off x="2318194" y="5814379"/>
            <a:ext cx="10603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b="1" dirty="0">
                <a:solidFill>
                  <a:schemeClr val="bg2"/>
                </a:solidFill>
                <a:latin typeface="Segoe UI"/>
              </a:rPr>
              <a:t>Fertility and Pregnancy</a:t>
            </a:r>
            <a:endParaRPr kumimoji="0" lang="en-GB" sz="700" b="1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3B40553-D886-A528-6EAD-B645A8BDB8C5}"/>
              </a:ext>
            </a:extLst>
          </p:cNvPr>
          <p:cNvSpPr/>
          <p:nvPr/>
        </p:nvSpPr>
        <p:spPr>
          <a:xfrm>
            <a:off x="3645460" y="5861557"/>
            <a:ext cx="1068096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Post 16 Pathways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6F160064-892E-7A93-3D61-DC035F4DCF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7057" y="6137411"/>
            <a:ext cx="859523" cy="810838"/>
          </a:xfrm>
          <a:prstGeom prst="rect">
            <a:avLst/>
          </a:prstGeom>
        </p:spPr>
      </p:pic>
      <p:sp>
        <p:nvSpPr>
          <p:cNvPr id="81" name="Text Placeholder 7">
            <a:extLst>
              <a:ext uri="{FF2B5EF4-FFF2-40B4-BE49-F238E27FC236}">
                <a16:creationId xmlns:a16="http://schemas.microsoft.com/office/drawing/2014/main" id="{7D92A420-8A8E-A0B5-D710-3021DFA5E129}"/>
              </a:ext>
            </a:extLst>
          </p:cNvPr>
          <p:cNvSpPr txBox="1">
            <a:spLocks/>
          </p:cNvSpPr>
          <p:nvPr/>
        </p:nvSpPr>
        <p:spPr>
          <a:xfrm flipH="1">
            <a:off x="2422257" y="6156088"/>
            <a:ext cx="786326" cy="783363"/>
          </a:xfrm>
          <a:prstGeom prst="ellipse">
            <a:avLst/>
          </a:prstGeom>
          <a:solidFill>
            <a:schemeClr val="bg1"/>
          </a:solidFill>
          <a:ln w="72390">
            <a:solidFill>
              <a:srgbClr val="62D7F2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1438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328690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781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694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606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38253" rtl="0" eaLnBrk="1" fontAlgn="auto" latinLnBrk="0" hangingPunct="1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96" b="0" i="0" u="none" strike="noStrike" kern="1200" cap="none" spc="0" normalizeH="0" baseline="0" noProof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 </a:t>
            </a:r>
            <a:endParaRPr kumimoji="0" lang="en-GB" sz="996" b="0" i="0" u="none" strike="noStrike" kern="1200" cap="none" spc="0" normalizeH="0" baseline="0" noProof="0" dirty="0">
              <a:ln>
                <a:noFill/>
              </a:ln>
              <a:solidFill>
                <a:srgbClr val="454D55"/>
              </a:solidFill>
              <a:effectLst/>
              <a:uLnTx/>
              <a:uFillTx/>
              <a:latin typeface="Franklin Gothic Demi"/>
              <a:ea typeface="+mn-ea"/>
              <a:cs typeface="+mn-cs"/>
            </a:endParaRPr>
          </a:p>
        </p:txBody>
      </p:sp>
      <p:pic>
        <p:nvPicPr>
          <p:cNvPr id="84" name="Picture 83">
            <a:extLst>
              <a:ext uri="{FF2B5EF4-FFF2-40B4-BE49-F238E27FC236}">
                <a16:creationId xmlns:a16="http://schemas.microsoft.com/office/drawing/2014/main" id="{74A35E53-C21F-8E94-54E1-BDD6B4AAF35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563069" y="6315808"/>
            <a:ext cx="509665" cy="509665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558E8D88-07AA-D5C5-23B8-D50BEC75980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937316" y="6260347"/>
            <a:ext cx="461008" cy="461008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C2FED28F-8EF5-17C6-9CD5-BCF8AA9C7F41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340504" y="6285670"/>
            <a:ext cx="474481" cy="474481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56ABB3B1-8116-4EA7-70FE-D2C53E64FECA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91568" y="86358"/>
            <a:ext cx="937368" cy="93736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AB459D60-6A9C-885A-17C4-3CD10C0E1C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2399" y="7316064"/>
            <a:ext cx="809631" cy="830783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9AF76DE2-5DD1-323E-5008-C391494FD8CC}"/>
              </a:ext>
            </a:extLst>
          </p:cNvPr>
          <p:cNvSpPr/>
          <p:nvPr/>
        </p:nvSpPr>
        <p:spPr>
          <a:xfrm>
            <a:off x="4972854" y="7015138"/>
            <a:ext cx="11697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b="1" dirty="0">
                <a:solidFill>
                  <a:schemeClr val="bg2"/>
                </a:solidFill>
                <a:latin typeface="Segoe UI"/>
              </a:rPr>
              <a:t>Self Expression &amp; Personal Branding</a:t>
            </a:r>
            <a:endParaRPr kumimoji="0" lang="en-GB" sz="700" b="0" i="1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63EC2509-0A18-1011-BCEE-75F6BE91F5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1280" y="7344128"/>
            <a:ext cx="809631" cy="830783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AB060810-A701-7E28-E674-77C767BAB53C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2324777" y="7372176"/>
            <a:ext cx="914479" cy="871804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B3525F6A-868F-DCCD-470C-5E8309F44F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0900" y="8707144"/>
            <a:ext cx="865707" cy="853514"/>
          </a:xfrm>
          <a:prstGeom prst="rect">
            <a:avLst/>
          </a:prstGeom>
        </p:spPr>
      </p:pic>
      <p:sp>
        <p:nvSpPr>
          <p:cNvPr id="105" name="Rectangle 104">
            <a:extLst>
              <a:ext uri="{FF2B5EF4-FFF2-40B4-BE49-F238E27FC236}">
                <a16:creationId xmlns:a16="http://schemas.microsoft.com/office/drawing/2014/main" id="{11B990C2-684C-6A4F-32A6-800FA9C099B8}"/>
              </a:ext>
            </a:extLst>
          </p:cNvPr>
          <p:cNvSpPr/>
          <p:nvPr/>
        </p:nvSpPr>
        <p:spPr>
          <a:xfrm>
            <a:off x="4976477" y="8381064"/>
            <a:ext cx="1088590" cy="317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Health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Screening</a:t>
            </a:r>
            <a:endParaRPr lang="en-GB" sz="700" i="1" dirty="0">
              <a:solidFill>
                <a:schemeClr val="bg2"/>
              </a:solidFill>
            </a:endParaRPr>
          </a:p>
        </p:txBody>
      </p:sp>
      <p:pic>
        <p:nvPicPr>
          <p:cNvPr id="112" name="Picture 111">
            <a:extLst>
              <a:ext uri="{FF2B5EF4-FFF2-40B4-BE49-F238E27FC236}">
                <a16:creationId xmlns:a16="http://schemas.microsoft.com/office/drawing/2014/main" id="{243AB1ED-818E-3789-A5D4-80A72D6FF29E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3711850" y="8695958"/>
            <a:ext cx="865707" cy="853514"/>
          </a:xfrm>
          <a:prstGeom prst="rect">
            <a:avLst/>
          </a:prstGeom>
        </p:spPr>
      </p:pic>
      <p:sp>
        <p:nvSpPr>
          <p:cNvPr id="114" name="Rectangle 113">
            <a:extLst>
              <a:ext uri="{FF2B5EF4-FFF2-40B4-BE49-F238E27FC236}">
                <a16:creationId xmlns:a16="http://schemas.microsoft.com/office/drawing/2014/main" id="{C2E1A722-333D-7411-EEC5-ADF8083864A7}"/>
              </a:ext>
            </a:extLst>
          </p:cNvPr>
          <p:cNvSpPr/>
          <p:nvPr/>
        </p:nvSpPr>
        <p:spPr>
          <a:xfrm>
            <a:off x="3510396" y="6943776"/>
            <a:ext cx="13485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b="1" dirty="0">
                <a:solidFill>
                  <a:schemeClr val="bg2"/>
                </a:solidFill>
                <a:latin typeface="Segoe UI"/>
              </a:rPr>
              <a:t>Wellbeing, Work,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b="1" dirty="0">
                <a:solidFill>
                  <a:schemeClr val="bg2"/>
                </a:solidFill>
                <a:latin typeface="Segoe UI"/>
              </a:rPr>
              <a:t>Travel &amp; Living Independently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63B1B914-2DF2-1078-2077-D6BBB1A79352}"/>
              </a:ext>
            </a:extLst>
          </p:cNvPr>
          <p:cNvSpPr/>
          <p:nvPr/>
        </p:nvSpPr>
        <p:spPr>
          <a:xfrm>
            <a:off x="2152015" y="6975119"/>
            <a:ext cx="13485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b="1" dirty="0">
                <a:solidFill>
                  <a:schemeClr val="bg2"/>
                </a:solidFill>
                <a:latin typeface="Segoe UI"/>
              </a:rPr>
              <a:t>Support with Intimate Relationships &amp; Mental Health</a:t>
            </a:r>
            <a:endParaRPr kumimoji="0" lang="en-GB" sz="700" b="0" i="1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EA4587E9-80C7-ECC5-5C51-D4B400683A05}"/>
              </a:ext>
            </a:extLst>
          </p:cNvPr>
          <p:cNvSpPr/>
          <p:nvPr/>
        </p:nvSpPr>
        <p:spPr>
          <a:xfrm>
            <a:off x="2310689" y="8399367"/>
            <a:ext cx="97290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>
              <a:defRPr/>
            </a:pPr>
            <a:r>
              <a:rPr kumimoji="0" lang="en-GB" sz="700" b="1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Seeking Employment</a:t>
            </a:r>
            <a:endParaRPr kumimoji="0" lang="en-GB" sz="700" b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120" name="Picture 119">
            <a:extLst>
              <a:ext uri="{FF2B5EF4-FFF2-40B4-BE49-F238E27FC236}">
                <a16:creationId xmlns:a16="http://schemas.microsoft.com/office/drawing/2014/main" id="{B6B0BE14-DC3E-4F9C-45BF-E85F6AFDEEE1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5291949" y="7519853"/>
            <a:ext cx="516905" cy="516905"/>
          </a:xfrm>
          <a:prstGeom prst="rect">
            <a:avLst/>
          </a:prstGeom>
        </p:spPr>
      </p:pic>
      <p:pic>
        <p:nvPicPr>
          <p:cNvPr id="121" name="Picture 120">
            <a:extLst>
              <a:ext uri="{FF2B5EF4-FFF2-40B4-BE49-F238E27FC236}">
                <a16:creationId xmlns:a16="http://schemas.microsoft.com/office/drawing/2014/main" id="{F01CC3FD-477F-40E4-064A-4D561B83BF21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919149" y="7493908"/>
            <a:ext cx="492473" cy="492473"/>
          </a:xfrm>
          <a:prstGeom prst="rect">
            <a:avLst/>
          </a:prstGeom>
        </p:spPr>
      </p:pic>
      <p:pic>
        <p:nvPicPr>
          <p:cNvPr id="122" name="Picture 121">
            <a:extLst>
              <a:ext uri="{FF2B5EF4-FFF2-40B4-BE49-F238E27FC236}">
                <a16:creationId xmlns:a16="http://schemas.microsoft.com/office/drawing/2014/main" id="{321402B6-5343-2981-D4F0-74A2AA96E93C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533520" y="7500566"/>
            <a:ext cx="523058" cy="523058"/>
          </a:xfrm>
          <a:prstGeom prst="rect">
            <a:avLst/>
          </a:prstGeom>
        </p:spPr>
      </p:pic>
      <p:sp>
        <p:nvSpPr>
          <p:cNvPr id="123" name="Rectangle 122">
            <a:extLst>
              <a:ext uri="{FF2B5EF4-FFF2-40B4-BE49-F238E27FC236}">
                <a16:creationId xmlns:a16="http://schemas.microsoft.com/office/drawing/2014/main" id="{AACD5D86-F933-DF7A-F66E-F69BD70CA480}"/>
              </a:ext>
            </a:extLst>
          </p:cNvPr>
          <p:cNvSpPr/>
          <p:nvPr/>
        </p:nvSpPr>
        <p:spPr>
          <a:xfrm>
            <a:off x="3657056" y="8366086"/>
            <a:ext cx="97290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>
              <a:defRPr/>
            </a:pPr>
            <a:r>
              <a:rPr kumimoji="0" lang="en-GB" sz="700" b="1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Financial</a:t>
            </a:r>
          </a:p>
          <a:p>
            <a:pPr lvl="0" algn="ctr" defTabSz="457200">
              <a:defRPr/>
            </a:pPr>
            <a:r>
              <a:rPr kumimoji="0" lang="en-GB" sz="700" b="1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Survival</a:t>
            </a:r>
            <a:endParaRPr kumimoji="0" lang="en-GB" sz="700" b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125" name="Picture 124">
            <a:extLst>
              <a:ext uri="{FF2B5EF4-FFF2-40B4-BE49-F238E27FC236}">
                <a16:creationId xmlns:a16="http://schemas.microsoft.com/office/drawing/2014/main" id="{575CCAFB-D32B-3877-A3D3-6DB5C0398831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3907411" y="8839405"/>
            <a:ext cx="490913" cy="490913"/>
          </a:xfrm>
          <a:prstGeom prst="rect">
            <a:avLst/>
          </a:prstGeom>
        </p:spPr>
      </p:pic>
      <p:pic>
        <p:nvPicPr>
          <p:cNvPr id="126" name="Picture 125">
            <a:extLst>
              <a:ext uri="{FF2B5EF4-FFF2-40B4-BE49-F238E27FC236}">
                <a16:creationId xmlns:a16="http://schemas.microsoft.com/office/drawing/2014/main" id="{617E39F5-011B-4018-8370-33F599EE1D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7762" y="8695958"/>
            <a:ext cx="865707" cy="853514"/>
          </a:xfrm>
          <a:prstGeom prst="rect">
            <a:avLst/>
          </a:prstGeom>
        </p:spPr>
      </p:pic>
      <p:pic>
        <p:nvPicPr>
          <p:cNvPr id="124" name="Picture 123">
            <a:extLst>
              <a:ext uri="{FF2B5EF4-FFF2-40B4-BE49-F238E27FC236}">
                <a16:creationId xmlns:a16="http://schemas.microsoft.com/office/drawing/2014/main" id="{1170070F-200C-FD4D-2796-C5FC78EEBA84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2586028" y="8844808"/>
            <a:ext cx="479064" cy="479064"/>
          </a:xfrm>
          <a:prstGeom prst="rect">
            <a:avLst/>
          </a:prstGeom>
        </p:spPr>
      </p:pic>
      <p:pic>
        <p:nvPicPr>
          <p:cNvPr id="127" name="Picture 126">
            <a:extLst>
              <a:ext uri="{FF2B5EF4-FFF2-40B4-BE49-F238E27FC236}">
                <a16:creationId xmlns:a16="http://schemas.microsoft.com/office/drawing/2014/main" id="{6C2D8FA5-EF3F-0CD5-1660-65AD387E9C89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5240554" y="8864021"/>
            <a:ext cx="546578" cy="546578"/>
          </a:xfrm>
          <a:prstGeom prst="rect">
            <a:avLst/>
          </a:prstGeom>
        </p:spPr>
      </p:pic>
      <p:pic>
        <p:nvPicPr>
          <p:cNvPr id="1026" name="Picture 2" descr="Hand ">
            <a:extLst>
              <a:ext uri="{FF2B5EF4-FFF2-40B4-BE49-F238E27FC236}">
                <a16:creationId xmlns:a16="http://schemas.microsoft.com/office/drawing/2014/main" id="{B02CD382-48F2-EF08-400D-98AC9C3BC4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0874" y="4927112"/>
            <a:ext cx="524375" cy="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appy ">
            <a:extLst>
              <a:ext uri="{FF2B5EF4-FFF2-40B4-BE49-F238E27FC236}">
                <a16:creationId xmlns:a16="http://schemas.microsoft.com/office/drawing/2014/main" id="{F428FA8E-ECEA-8326-5598-D8C57E64E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63" y="1148704"/>
            <a:ext cx="484509" cy="484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051116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7">
      <a:dk1>
        <a:srgbClr val="0C6D82"/>
      </a:dk1>
      <a:lt1>
        <a:srgbClr val="FFFFFF"/>
      </a:lt1>
      <a:dk2>
        <a:srgbClr val="6F0066"/>
      </a:dk2>
      <a:lt2>
        <a:srgbClr val="1E597D"/>
      </a:lt2>
      <a:accent1>
        <a:srgbClr val="571B6D"/>
      </a:accent1>
      <a:accent2>
        <a:srgbClr val="2CA05B"/>
      </a:accent2>
      <a:accent3>
        <a:srgbClr val="C90B24"/>
      </a:accent3>
      <a:accent4>
        <a:srgbClr val="E8611D"/>
      </a:accent4>
      <a:accent5>
        <a:srgbClr val="F39D21"/>
      </a:accent5>
      <a:accent6>
        <a:srgbClr val="1B866F"/>
      </a:accent6>
      <a:hlink>
        <a:srgbClr val="0C6D82"/>
      </a:hlink>
      <a:folHlink>
        <a:srgbClr val="0C6D82"/>
      </a:folHlink>
    </a:clrScheme>
    <a:fontScheme name="Custom 10">
      <a:majorFont>
        <a:latin typeface="Franklin Gothic Dem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72390">
          <a:solidFill>
            <a:srgbClr val="454D55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20092621_TF16411242" id="{39B8F021-4CAC-43FA-BE11-F0352C93E290}" vid="{6D00111F-C68D-459F-91FF-D45B6C9D8CB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64DE391F0DFF49A83F8E4008757ADD" ma:contentTypeVersion="16" ma:contentTypeDescription="Create a new document." ma:contentTypeScope="" ma:versionID="d40f4efb6b84a773ba02d9785ab0d34f">
  <xsd:schema xmlns:xsd="http://www.w3.org/2001/XMLSchema" xmlns:xs="http://www.w3.org/2001/XMLSchema" xmlns:p="http://schemas.microsoft.com/office/2006/metadata/properties" xmlns:ns3="9e5106b6-d8b4-4e6c-aa85-4f395f834036" xmlns:ns4="8c7f77d5-2f97-46d2-b133-07c64d21bf39" targetNamespace="http://schemas.microsoft.com/office/2006/metadata/properties" ma:root="true" ma:fieldsID="4bbb9d727ca1b2e9a0f95a5ab79962df" ns3:_="" ns4:_="">
    <xsd:import namespace="9e5106b6-d8b4-4e6c-aa85-4f395f834036"/>
    <xsd:import namespace="8c7f77d5-2f97-46d2-b133-07c64d21bf3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SystemTags" minOccurs="0"/>
                <xsd:element ref="ns3:MediaLengthInSeconds" minOccurs="0"/>
                <xsd:element ref="ns3:MediaServiceOCR" minOccurs="0"/>
                <xsd:element ref="ns3:MediaServiceSearchPropertie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5106b6-d8b4-4e6c-aa85-4f395f8340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7f77d5-2f97-46d2-b133-07c64d21bf3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e5106b6-d8b4-4e6c-aa85-4f395f83403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59191B-6E18-417A-BFE6-DBE7E4AE90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5106b6-d8b4-4e6c-aa85-4f395f834036"/>
    <ds:schemaRef ds:uri="8c7f77d5-2f97-46d2-b133-07c64d21bf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15627E-FC1A-430B-96A1-5BFAD0601426}">
  <ds:schemaRefs>
    <ds:schemaRef ds:uri="http://purl.org/dc/terms/"/>
    <ds:schemaRef ds:uri="8c7f77d5-2f97-46d2-b133-07c64d21bf39"/>
    <ds:schemaRef ds:uri="9e5106b6-d8b4-4e6c-aa85-4f395f834036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AE38CAE-C665-48B2-8A21-C6C228EF38C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253</Words>
  <Application>Microsoft Office PowerPoint</Application>
  <PresentationFormat>A4 Paper (210x297 mm)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Franklin Gothic Demi</vt:lpstr>
      <vt:lpstr>Segoe UI</vt:lpstr>
      <vt:lpstr>Wingdings</vt:lpstr>
      <vt:lpstr>2_Office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Edwards</dc:creator>
  <cp:lastModifiedBy>Ellie Walker</cp:lastModifiedBy>
  <cp:revision>28</cp:revision>
  <dcterms:created xsi:type="dcterms:W3CDTF">2022-11-10T11:24:21Z</dcterms:created>
  <dcterms:modified xsi:type="dcterms:W3CDTF">2025-09-08T09:38:51Z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0x0101003164DE391F0DFF49A83F8E4008757ADD</vt:lpwstr>
  </property>
</Properties>
</file>