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6858000" cy="9906000" type="A4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6B73"/>
    <a:srgbClr val="32CEEC"/>
    <a:srgbClr val="33CDEC"/>
    <a:srgbClr val="83CDEA"/>
    <a:srgbClr val="62D7F2"/>
    <a:srgbClr val="78DDF3"/>
    <a:srgbClr val="8EE7EA"/>
    <a:srgbClr val="454D55"/>
    <a:srgbClr val="68CCEA"/>
    <a:srgbClr val="4CC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 showGuides="1">
      <p:cViewPr>
        <p:scale>
          <a:sx n="153" d="100"/>
          <a:sy n="153" d="100"/>
        </p:scale>
        <p:origin x="2296" y="-41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46843-D728-40C3-A235-5106A1741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A6704-C5B9-427A-B786-BF9D9A6F1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98BE05-6C35-4BED-8547-925233A69ECC}" type="datetime1">
              <a:rPr lang="en-GB" smtClean="0"/>
              <a:t>28/06/2025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E4186-AC94-42CF-A09B-E291117BAB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E12EB-D4BD-49CA-9FC4-5C9A4F4F7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5371C06-22B2-4805-8A74-E63609FE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658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F3E13FB-E039-46F9-BC3E-FBEEA4D88752}" type="datetime1">
              <a:rPr lang="en-GB" noProof="0" smtClean="0"/>
              <a:t>28/06/2025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14970C-3301-4DD8-87C8-448E3F893981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72839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00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186707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3976683"/>
            <a:ext cx="5915025" cy="338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65812" y="834531"/>
            <a:ext cx="1543050" cy="2552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298" i="1">
                <a:solidFill>
                  <a:srgbClr val="454D55"/>
                </a:solidFill>
              </a:defRPr>
            </a:lvl1pPr>
          </a:lstStyle>
          <a:p>
            <a:pPr rtl="0"/>
            <a:fld id="{7FD9457A-1335-470E-90B0-061BE2364E6F}" type="datetime1">
              <a:rPr lang="en-GB" noProof="0" smtClean="0"/>
              <a:t>28/06/2025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65812" y="566903"/>
            <a:ext cx="1543050" cy="2552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298" i="1">
                <a:solidFill>
                  <a:srgbClr val="454D55"/>
                </a:solidFill>
              </a:defRPr>
            </a:lvl1pPr>
          </a:lstStyle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9140" y="566905"/>
            <a:ext cx="222349" cy="2552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298" i="1">
                <a:solidFill>
                  <a:srgbClr val="454D55"/>
                </a:solidFill>
              </a:defRPr>
            </a:lvl1pPr>
          </a:lstStyle>
          <a:p>
            <a:pPr rtl="0"/>
            <a:fld id="{93C1428B-5ACF-4E79-A091-05E2328DA75D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5743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303403" rtl="0" eaLnBrk="1" latinLnBrk="0" hangingPunct="1">
        <a:lnSpc>
          <a:spcPct val="90000"/>
        </a:lnSpc>
        <a:spcBef>
          <a:spcPct val="0"/>
        </a:spcBef>
        <a:buNone/>
        <a:defRPr sz="11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850" indent="-75850" algn="l" defTabSz="303403" rtl="0" eaLnBrk="1" latinLnBrk="0" hangingPunct="1">
        <a:lnSpc>
          <a:spcPct val="90000"/>
        </a:lnSpc>
        <a:spcBef>
          <a:spcPts val="332"/>
        </a:spcBef>
        <a:buFont typeface="Arial" panose="020B0604020202020204" pitchFamily="34" charset="0"/>
        <a:buChar char="•"/>
        <a:defRPr sz="929" kern="1200">
          <a:solidFill>
            <a:schemeClr val="tx1"/>
          </a:solidFill>
          <a:latin typeface="+mn-lt"/>
          <a:ea typeface="+mn-ea"/>
          <a:cs typeface="+mn-cs"/>
        </a:defRPr>
      </a:lvl1pPr>
      <a:lvl2pPr marL="227552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797" kern="1200">
          <a:solidFill>
            <a:schemeClr val="tx1"/>
          </a:solidFill>
          <a:latin typeface="+mn-lt"/>
          <a:ea typeface="+mn-ea"/>
          <a:cs typeface="+mn-cs"/>
        </a:defRPr>
      </a:lvl2pPr>
      <a:lvl3pPr marL="379253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664" kern="1200">
          <a:solidFill>
            <a:schemeClr val="tx1"/>
          </a:solidFill>
          <a:latin typeface="+mn-lt"/>
          <a:ea typeface="+mn-ea"/>
          <a:cs typeface="+mn-cs"/>
        </a:defRPr>
      </a:lvl3pPr>
      <a:lvl4pPr marL="530954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4pPr>
      <a:lvl5pPr marL="682656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5pPr>
      <a:lvl6pPr marL="834357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6pPr>
      <a:lvl7pPr marL="986058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7pPr>
      <a:lvl8pPr marL="1137760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8pPr>
      <a:lvl9pPr marL="1289461" indent="-75850" algn="l" defTabSz="303403" rtl="0" eaLnBrk="1" latinLnBrk="0" hangingPunct="1">
        <a:lnSpc>
          <a:spcPct val="90000"/>
        </a:lnSpc>
        <a:spcBef>
          <a:spcPts val="166"/>
        </a:spcBef>
        <a:buFont typeface="Arial" panose="020B0604020202020204" pitchFamily="34" charset="0"/>
        <a:buChar char="•"/>
        <a:defRPr sz="5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1pPr>
      <a:lvl2pPr marL="151702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2pPr>
      <a:lvl3pPr marL="303403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3pPr>
      <a:lvl4pPr marL="455104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4pPr>
      <a:lvl5pPr marL="606805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5pPr>
      <a:lvl6pPr marL="758507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6pPr>
      <a:lvl7pPr marL="910208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7pPr>
      <a:lvl8pPr marL="1061909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8pPr>
      <a:lvl9pPr marL="1213610" algn="l" defTabSz="303403" rtl="0" eaLnBrk="1" latinLnBrk="0" hangingPunct="1">
        <a:defRPr sz="5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">
          <p15:clr>
            <a:srgbClr val="F26B43"/>
          </p15:clr>
        </p15:guide>
        <p15:guide id="2" pos="157">
          <p15:clr>
            <a:srgbClr val="F26B43"/>
          </p15:clr>
        </p15:guide>
        <p15:guide id="3" pos="4163">
          <p15:clr>
            <a:srgbClr val="F26B43"/>
          </p15:clr>
        </p15:guide>
        <p15:guide id="4" orient="horz" pos="58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972D00F4-9902-7E74-0F66-896952F97019}"/>
              </a:ext>
            </a:extLst>
          </p:cNvPr>
          <p:cNvSpPr txBox="1">
            <a:spLocks/>
          </p:cNvSpPr>
          <p:nvPr/>
        </p:nvSpPr>
        <p:spPr>
          <a:xfrm>
            <a:off x="156017" y="1834023"/>
            <a:ext cx="1724466" cy="782752"/>
          </a:xfrm>
          <a:prstGeom prst="rect">
            <a:avLst/>
          </a:prstGeom>
        </p:spPr>
        <p:txBody>
          <a:bodyPr vert="horz" lIns="63305" tIns="31652" rIns="63305" bIns="31652" rtlCol="0" anchor="ctr">
            <a:normAutofit/>
          </a:bodyPr>
          <a:lstStyle>
            <a:lvl1pPr algn="l" defTabSz="43825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7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15" b="1" dirty="0">
                <a:latin typeface="Century Gothic" panose="020B0502020202020204" pitchFamily="34" charset="0"/>
              </a:rPr>
              <a:t>KS5 </a:t>
            </a:r>
          </a:p>
          <a:p>
            <a:r>
              <a:rPr lang="en-GB" sz="2215" b="1">
                <a:latin typeface="Century Gothic" panose="020B0502020202020204" pitchFamily="34" charset="0"/>
              </a:rPr>
              <a:t>Sociology</a:t>
            </a:r>
            <a:endParaRPr lang="en-GB" sz="2215" b="1" dirty="0">
              <a:latin typeface="Century Gothic" panose="020B0502020202020204" pitchFamily="34" charset="0"/>
            </a:endParaRP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FEE3712D-5031-5EAA-337E-AA2F4F2DCD9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45195" y="2557640"/>
            <a:ext cx="970948" cy="201875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GB" sz="969" dirty="0">
                <a:solidFill>
                  <a:srgbClr val="84CCE9"/>
                </a:solidFill>
                <a:latin typeface="Century Gothic" panose="020B0502020202020204" pitchFamily="34" charset="0"/>
              </a:rPr>
              <a:t>2025-2026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CAFE51-4A27-4B67-168B-C06FE68B2440}"/>
              </a:ext>
            </a:extLst>
          </p:cNvPr>
          <p:cNvSpPr txBox="1"/>
          <p:nvPr/>
        </p:nvSpPr>
        <p:spPr>
          <a:xfrm>
            <a:off x="161343" y="2745299"/>
            <a:ext cx="1258687" cy="89960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246" b="1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Skills Learnt: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i="1" dirty="0">
                <a:solidFill>
                  <a:srgbClr val="656B73"/>
                </a:solidFill>
                <a:latin typeface="Century Gothic" panose="020B0502020202020204" pitchFamily="34" charset="0"/>
              </a:rPr>
              <a:t>Analysis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i="1" dirty="0">
                <a:solidFill>
                  <a:srgbClr val="656B73"/>
                </a:solidFill>
                <a:latin typeface="Century Gothic" panose="020B0502020202020204" pitchFamily="34" charset="0"/>
              </a:rPr>
              <a:t>Critical thinking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i="1" dirty="0">
                <a:solidFill>
                  <a:srgbClr val="656B73"/>
                </a:solidFill>
                <a:latin typeface="Century Gothic" panose="020B0502020202020204" pitchFamily="34" charset="0"/>
              </a:rPr>
              <a:t>Extended writing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800" i="1" dirty="0">
                <a:solidFill>
                  <a:srgbClr val="656B73"/>
                </a:solidFill>
                <a:latin typeface="Century Gothic" panose="020B0502020202020204" pitchFamily="34" charset="0"/>
              </a:rPr>
              <a:t>Application of knowledge </a:t>
            </a:r>
            <a:endParaRPr lang="en-GB" sz="600" i="1" dirty="0">
              <a:solidFill>
                <a:srgbClr val="656B73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BEE3749-451A-432D-5EF2-6FE748167390}"/>
              </a:ext>
            </a:extLst>
          </p:cNvPr>
          <p:cNvGrpSpPr/>
          <p:nvPr/>
        </p:nvGrpSpPr>
        <p:grpSpPr>
          <a:xfrm>
            <a:off x="384497" y="146881"/>
            <a:ext cx="6310974" cy="9114176"/>
            <a:chOff x="356205" y="86713"/>
            <a:chExt cx="6310974" cy="911417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63C0C45-3B54-9A56-AD75-1736AE389795}"/>
                </a:ext>
              </a:extLst>
            </p:cNvPr>
            <p:cNvGrpSpPr/>
            <p:nvPr/>
          </p:nvGrpSpPr>
          <p:grpSpPr>
            <a:xfrm>
              <a:off x="356205" y="86713"/>
              <a:ext cx="6310974" cy="9114176"/>
              <a:chOff x="356205" y="86713"/>
              <a:chExt cx="6310974" cy="9114176"/>
            </a:xfrm>
          </p:grpSpPr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7D34EFA0-C594-0FA9-FB9F-676AF7E9F5ED}"/>
                  </a:ext>
                </a:extLst>
              </p:cNvPr>
              <p:cNvGrpSpPr/>
              <p:nvPr/>
            </p:nvGrpSpPr>
            <p:grpSpPr>
              <a:xfrm>
                <a:off x="1560147" y="6224328"/>
                <a:ext cx="4962341" cy="2976561"/>
                <a:chOff x="1575259" y="3521197"/>
                <a:chExt cx="4962341" cy="2976561"/>
              </a:xfrm>
            </p:grpSpPr>
            <p:grpSp>
              <p:nvGrpSpPr>
                <p:cNvPr id="111" name="Group 110">
                  <a:extLst>
                    <a:ext uri="{FF2B5EF4-FFF2-40B4-BE49-F238E27FC236}">
                      <a16:creationId xmlns:a16="http://schemas.microsoft.com/office/drawing/2014/main" id="{B7187188-F093-C6EB-051F-278A6FE20B8D}"/>
                    </a:ext>
                  </a:extLst>
                </p:cNvPr>
                <p:cNvGrpSpPr/>
                <p:nvPr/>
              </p:nvGrpSpPr>
              <p:grpSpPr>
                <a:xfrm>
                  <a:off x="1575259" y="3521197"/>
                  <a:ext cx="4962341" cy="2815489"/>
                  <a:chOff x="1822959" y="1219469"/>
                  <a:chExt cx="7348136" cy="3368338"/>
                </a:xfrm>
              </p:grpSpPr>
              <p:sp>
                <p:nvSpPr>
                  <p:cNvPr id="115" name="Block Arc 114">
                    <a:extLst>
                      <a:ext uri="{FF2B5EF4-FFF2-40B4-BE49-F238E27FC236}">
                        <a16:creationId xmlns:a16="http://schemas.microsoft.com/office/drawing/2014/main" id="{51DD10CB-6508-470A-4B84-1B44C1C8745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541244" y="1459516"/>
                    <a:ext cx="1869897" cy="1389804"/>
                  </a:xfrm>
                  <a:prstGeom prst="blockArc">
                    <a:avLst>
                      <a:gd name="adj1" fmla="val 10800000"/>
                      <a:gd name="adj2" fmla="val 117866"/>
                      <a:gd name="adj3" fmla="val 31592"/>
                    </a:avLst>
                  </a:prstGeom>
                  <a:gradFill>
                    <a:gsLst>
                      <a:gs pos="0">
                        <a:srgbClr val="83CDEA"/>
                      </a:gs>
                      <a:gs pos="74000">
                        <a:schemeClr val="tx1">
                          <a:lumMod val="40000"/>
                          <a:lumOff val="60000"/>
                        </a:schemeClr>
                      </a:gs>
                      <a:gs pos="83000">
                        <a:schemeClr val="tx1">
                          <a:lumMod val="40000"/>
                          <a:lumOff val="60000"/>
                        </a:schemeClr>
                      </a:gs>
                      <a:gs pos="100000">
                        <a:schemeClr val="tx1">
                          <a:lumMod val="40000"/>
                          <a:lumOff val="60000"/>
                        </a:schemeClr>
                      </a:gs>
                    </a:gsLst>
                    <a:lin ang="0" scaled="1"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6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6" name="Rectangle 115">
                    <a:extLst>
                      <a:ext uri="{FF2B5EF4-FFF2-40B4-BE49-F238E27FC236}">
                        <a16:creationId xmlns:a16="http://schemas.microsoft.com/office/drawing/2014/main" id="{A50BF13E-EFA7-59D7-99AF-582B05FCAEE8}"/>
                      </a:ext>
                    </a:extLst>
                  </p:cNvPr>
                  <p:cNvSpPr/>
                  <p:nvPr/>
                </p:nvSpPr>
                <p:spPr>
                  <a:xfrm flipH="1">
                    <a:off x="2472336" y="2717911"/>
                    <a:ext cx="6059184" cy="37145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tx1">
                          <a:lumMod val="40000"/>
                          <a:lumOff val="60000"/>
                        </a:schemeClr>
                      </a:gs>
                      <a:gs pos="74000">
                        <a:schemeClr val="tx1">
                          <a:lumMod val="40000"/>
                          <a:lumOff val="60000"/>
                        </a:schemeClr>
                      </a:gs>
                      <a:gs pos="83000">
                        <a:schemeClr val="tx1">
                          <a:lumMod val="60000"/>
                          <a:lumOff val="40000"/>
                        </a:schemeClr>
                      </a:gs>
                      <a:gs pos="100000">
                        <a:schemeClr val="tx1">
                          <a:lumMod val="60000"/>
                          <a:lumOff val="40000"/>
                        </a:schemeClr>
                      </a:gs>
                    </a:gsLst>
                    <a:lin ang="0" scaled="1"/>
                    <a:tileRect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6" dirty="0"/>
                  </a:p>
                </p:txBody>
              </p:sp>
              <p:sp>
                <p:nvSpPr>
                  <p:cNvPr id="117" name="Block Arc 116">
                    <a:extLst>
                      <a:ext uri="{FF2B5EF4-FFF2-40B4-BE49-F238E27FC236}">
                        <a16:creationId xmlns:a16="http://schemas.microsoft.com/office/drawing/2014/main" id="{07670408-5B88-C39C-F4A8-3F2D7264025B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1582913" y="2957957"/>
                    <a:ext cx="1869896" cy="1389804"/>
                  </a:xfrm>
                  <a:prstGeom prst="blockArc">
                    <a:avLst>
                      <a:gd name="adj1" fmla="val 10800000"/>
                      <a:gd name="adj2" fmla="val 52077"/>
                      <a:gd name="adj3" fmla="val 33475"/>
                    </a:avLst>
                  </a:prstGeom>
                  <a:gradFill>
                    <a:gsLst>
                      <a:gs pos="0">
                        <a:schemeClr val="tx1">
                          <a:lumMod val="60000"/>
                          <a:lumOff val="40000"/>
                        </a:schemeClr>
                      </a:gs>
                      <a:gs pos="74000">
                        <a:schemeClr val="tx1">
                          <a:lumMod val="60000"/>
                          <a:lumOff val="40000"/>
                        </a:schemeClr>
                      </a:gs>
                      <a:gs pos="83000">
                        <a:schemeClr val="tx1">
                          <a:lumMod val="60000"/>
                          <a:lumOff val="40000"/>
                        </a:schemeClr>
                      </a:gs>
                      <a:gs pos="100000">
                        <a:schemeClr val="tx1">
                          <a:lumMod val="60000"/>
                          <a:lumOff val="40000"/>
                        </a:schemeClr>
                      </a:gs>
                    </a:gsLst>
                    <a:lin ang="0" scaled="1"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6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8" name="Rectangle 117">
                    <a:extLst>
                      <a:ext uri="{FF2B5EF4-FFF2-40B4-BE49-F238E27FC236}">
                        <a16:creationId xmlns:a16="http://schemas.microsoft.com/office/drawing/2014/main" id="{79132C51-40CC-8F03-CD9A-DF1A1B992D20}"/>
                      </a:ext>
                    </a:extLst>
                  </p:cNvPr>
                  <p:cNvSpPr/>
                  <p:nvPr/>
                </p:nvSpPr>
                <p:spPr>
                  <a:xfrm>
                    <a:off x="2475145" y="4228994"/>
                    <a:ext cx="6059184" cy="349321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tx1">
                          <a:lumMod val="60000"/>
                          <a:lumOff val="40000"/>
                        </a:schemeClr>
                      </a:gs>
                      <a:gs pos="74000">
                        <a:srgbClr val="84CCE9"/>
                      </a:gs>
                      <a:gs pos="83000">
                        <a:srgbClr val="84CCE9"/>
                      </a:gs>
                      <a:gs pos="100000">
                        <a:srgbClr val="84CCE9"/>
                      </a:gs>
                    </a:gsLst>
                    <a:lin ang="0" scaled="1"/>
                    <a:tileRect/>
                  </a:gradFill>
                  <a:ln w="7239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246" dirty="0"/>
                  </a:p>
                </p:txBody>
              </p:sp>
            </p:grpSp>
            <p:sp>
              <p:nvSpPr>
                <p:cNvPr id="105" name="Text Placeholder 7">
                  <a:extLst>
                    <a:ext uri="{FF2B5EF4-FFF2-40B4-BE49-F238E27FC236}">
                      <a16:creationId xmlns:a16="http://schemas.microsoft.com/office/drawing/2014/main" id="{1461F8F0-4463-1721-98A2-D794CDABE70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156549" y="4610187"/>
                  <a:ext cx="630000" cy="630000"/>
                </a:xfrm>
                <a:prstGeom prst="ellipse">
                  <a:avLst/>
                </a:prstGeom>
                <a:solidFill>
                  <a:schemeClr val="bg1"/>
                </a:solidFill>
                <a:ln w="72390">
                  <a:solidFill>
                    <a:srgbClr val="33CDEC"/>
                  </a:solidFill>
                </a:ln>
              </p:spPr>
              <p:txBody>
                <a:bodyPr vert="horz" lIns="0" tIns="0" rIns="0" bIns="0" rtlCol="0" anchor="ctr" anchorCtr="0">
                  <a:normAutofit/>
                </a:bodyPr>
                <a:lstStyle>
                  <a:lvl1pPr marL="0" indent="0" algn="ctr" defTabSz="438253" rtl="0" eaLnBrk="1" latinLnBrk="0" hangingPunct="1">
                    <a:lnSpc>
                      <a:spcPct val="90000"/>
                    </a:lnSpc>
                    <a:spcBef>
                      <a:spcPts val="479"/>
                    </a:spcBef>
                    <a:buFont typeface="Arial" panose="020B0604020202020204" pitchFamily="34" charset="0"/>
                    <a:buNone/>
                    <a:defRPr sz="1438" kern="1200">
                      <a:solidFill>
                        <a:srgbClr val="454D55"/>
                      </a:solidFill>
                      <a:latin typeface="+mj-lt"/>
                      <a:ea typeface="+mn-ea"/>
                      <a:cs typeface="+mn-cs"/>
                    </a:defRPr>
                  </a:lvl1pPr>
                  <a:lvl2pPr marL="328690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115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54781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959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76694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98606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20519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2432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344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62575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1600" dirty="0"/>
                    <a:t> </a:t>
                  </a:r>
                </a:p>
              </p:txBody>
            </p:sp>
            <p:sp>
              <p:nvSpPr>
                <p:cNvPr id="107" name="Text Placeholder 7">
                  <a:extLst>
                    <a:ext uri="{FF2B5EF4-FFF2-40B4-BE49-F238E27FC236}">
                      <a16:creationId xmlns:a16="http://schemas.microsoft.com/office/drawing/2014/main" id="{9E77D179-772D-A00A-EB0C-699507B765E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568261" y="5867758"/>
                  <a:ext cx="630000" cy="630000"/>
                </a:xfrm>
                <a:prstGeom prst="ellipse">
                  <a:avLst/>
                </a:prstGeom>
                <a:solidFill>
                  <a:schemeClr val="bg1"/>
                </a:solidFill>
                <a:ln w="72390">
                  <a:solidFill>
                    <a:srgbClr val="68CCEA"/>
                  </a:solidFill>
                </a:ln>
              </p:spPr>
              <p:txBody>
                <a:bodyPr vert="horz" lIns="0" tIns="0" rIns="0" bIns="0" rtlCol="0" anchor="ctr" anchorCtr="0">
                  <a:normAutofit/>
                </a:bodyPr>
                <a:lstStyle>
                  <a:lvl1pPr marL="0" indent="0" algn="ctr" defTabSz="438253" rtl="0" eaLnBrk="1" latinLnBrk="0" hangingPunct="1">
                    <a:lnSpc>
                      <a:spcPct val="90000"/>
                    </a:lnSpc>
                    <a:spcBef>
                      <a:spcPts val="479"/>
                    </a:spcBef>
                    <a:buFont typeface="Arial" panose="020B0604020202020204" pitchFamily="34" charset="0"/>
                    <a:buNone/>
                    <a:defRPr sz="1438" kern="1200">
                      <a:solidFill>
                        <a:srgbClr val="454D55"/>
                      </a:solidFill>
                      <a:latin typeface="+mj-lt"/>
                      <a:ea typeface="+mn-ea"/>
                      <a:cs typeface="+mn-cs"/>
                    </a:defRPr>
                  </a:lvl1pPr>
                  <a:lvl2pPr marL="328690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115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54781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959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76694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98606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20519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2432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344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62575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1600" dirty="0"/>
                    <a:t> 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139AF270-8ECF-8D77-0F2B-C920EDB5ED3E}"/>
                  </a:ext>
                </a:extLst>
              </p:cNvPr>
              <p:cNvGrpSpPr/>
              <p:nvPr/>
            </p:nvGrpSpPr>
            <p:grpSpPr>
              <a:xfrm>
                <a:off x="1382683" y="3732718"/>
                <a:ext cx="5142753" cy="2967834"/>
                <a:chOff x="1365427" y="3559880"/>
                <a:chExt cx="5142753" cy="2967834"/>
              </a:xfrm>
            </p:grpSpPr>
            <p:sp>
              <p:nvSpPr>
                <p:cNvPr id="24" name="Text Placeholder 10">
                  <a:extLst>
                    <a:ext uri="{FF2B5EF4-FFF2-40B4-BE49-F238E27FC236}">
                      <a16:creationId xmlns:a16="http://schemas.microsoft.com/office/drawing/2014/main" id="{53C7B398-1A44-DD30-AD74-B785E5D14A4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65427" y="5207853"/>
                  <a:ext cx="704701" cy="673266"/>
                </a:xfrm>
                <a:prstGeom prst="ellipse">
                  <a:avLst/>
                </a:prstGeom>
                <a:solidFill>
                  <a:srgbClr val="33CDEC"/>
                </a:solidFill>
                <a:ln w="72390">
                  <a:solidFill>
                    <a:srgbClr val="33CDEC"/>
                  </a:solidFill>
                </a:ln>
              </p:spPr>
              <p:txBody>
                <a:bodyPr vert="horz" lIns="0" tIns="0" rIns="0" bIns="0" rtlCol="0" anchor="ctr" anchorCtr="0">
                  <a:normAutofit/>
                </a:bodyPr>
                <a:lstStyle>
                  <a:lvl1pPr marL="0" indent="0" algn="ctr" defTabSz="438253" rtl="0" eaLnBrk="1" latinLnBrk="0" hangingPunct="1">
                    <a:lnSpc>
                      <a:spcPct val="90000"/>
                    </a:lnSpc>
                    <a:spcBef>
                      <a:spcPts val="479"/>
                    </a:spcBef>
                    <a:buFont typeface="Arial" panose="020B0604020202020204" pitchFamily="34" charset="0"/>
                    <a:buNone/>
                    <a:defRPr sz="1438" kern="1200">
                      <a:solidFill>
                        <a:srgbClr val="454D55"/>
                      </a:solidFill>
                      <a:latin typeface="+mj-lt"/>
                      <a:ea typeface="+mn-ea"/>
                      <a:cs typeface="+mn-cs"/>
                    </a:defRPr>
                  </a:lvl1pPr>
                  <a:lvl2pPr marL="328690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115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54781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959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76694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98606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205196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1424322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1643449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862575" indent="-109563" algn="l" defTabSz="438253" rtl="0" eaLnBrk="1" latinLnBrk="0" hangingPunct="1">
                    <a:lnSpc>
                      <a:spcPct val="90000"/>
                    </a:lnSpc>
                    <a:spcBef>
                      <a:spcPts val="240"/>
                    </a:spcBef>
                    <a:buFont typeface="Arial" panose="020B0604020202020204" pitchFamily="34" charset="0"/>
                    <a:buChar char="•"/>
                    <a:defRPr sz="863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996"/>
                    <a:t> </a:t>
                  </a:r>
                  <a:endParaRPr lang="en-GB" sz="996" dirty="0"/>
                </a:p>
              </p:txBody>
            </p:sp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B466CD4C-319B-8345-BBEC-6AED35BFFF6C}"/>
                    </a:ext>
                  </a:extLst>
                </p:cNvPr>
                <p:cNvGrpSpPr/>
                <p:nvPr/>
              </p:nvGrpSpPr>
              <p:grpSpPr>
                <a:xfrm>
                  <a:off x="1564208" y="3559880"/>
                  <a:ext cx="4943972" cy="2967834"/>
                  <a:chOff x="1575259" y="3521196"/>
                  <a:chExt cx="4943972" cy="2967834"/>
                </a:xfrm>
              </p:grpSpPr>
              <p:grpSp>
                <p:nvGrpSpPr>
                  <p:cNvPr id="82" name="Group 81">
                    <a:extLst>
                      <a:ext uri="{FF2B5EF4-FFF2-40B4-BE49-F238E27FC236}">
                        <a16:creationId xmlns:a16="http://schemas.microsoft.com/office/drawing/2014/main" id="{985DDD98-1629-14E1-BD0B-014406A27661}"/>
                      </a:ext>
                    </a:extLst>
                  </p:cNvPr>
                  <p:cNvGrpSpPr/>
                  <p:nvPr/>
                </p:nvGrpSpPr>
                <p:grpSpPr>
                  <a:xfrm>
                    <a:off x="1575259" y="3521196"/>
                    <a:ext cx="4943972" cy="2815489"/>
                    <a:chOff x="1822959" y="1219468"/>
                    <a:chExt cx="7320936" cy="3368339"/>
                  </a:xfrm>
                </p:grpSpPr>
                <p:sp>
                  <p:nvSpPr>
                    <p:cNvPr id="87" name="Block Arc 86">
                      <a:extLst>
                        <a:ext uri="{FF2B5EF4-FFF2-40B4-BE49-F238E27FC236}">
                          <a16:creationId xmlns:a16="http://schemas.microsoft.com/office/drawing/2014/main" id="{638DD00B-B67B-8B17-52E8-A6CD397B8B4E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7514044" y="1459515"/>
                      <a:ext cx="1869897" cy="1389804"/>
                    </a:xfrm>
                    <a:prstGeom prst="blockArc">
                      <a:avLst>
                        <a:gd name="adj1" fmla="val 10800000"/>
                        <a:gd name="adj2" fmla="val 117866"/>
                        <a:gd name="adj3" fmla="val 31592"/>
                      </a:avLst>
                    </a:prstGeom>
                    <a:gradFill>
                      <a:gsLst>
                        <a:gs pos="0">
                          <a:srgbClr val="83CDEA"/>
                        </a:gs>
                        <a:gs pos="74000">
                          <a:schemeClr val="tx1">
                            <a:lumMod val="40000"/>
                            <a:lumOff val="60000"/>
                          </a:schemeClr>
                        </a:gs>
                        <a:gs pos="83000">
                          <a:schemeClr val="tx1">
                            <a:lumMod val="40000"/>
                            <a:lumOff val="60000"/>
                          </a:schemeClr>
                        </a:gs>
                        <a:gs pos="100000">
                          <a:schemeClr val="tx1">
                            <a:lumMod val="40000"/>
                            <a:lumOff val="60000"/>
                          </a:schemeClr>
                        </a:gs>
                      </a:gsLst>
                      <a:lin ang="0" scaled="1"/>
                    </a:gradFill>
                    <a:ln w="7239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246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8" name="Rectangle 87">
                      <a:extLst>
                        <a:ext uri="{FF2B5EF4-FFF2-40B4-BE49-F238E27FC236}">
                          <a16:creationId xmlns:a16="http://schemas.microsoft.com/office/drawing/2014/main" id="{83ED6FD9-8DA2-93AF-BAFD-25C3EDFEA9DB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2472336" y="2717911"/>
                      <a:ext cx="6059184" cy="371455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tx1">
                            <a:lumMod val="40000"/>
                            <a:lumOff val="60000"/>
                          </a:schemeClr>
                        </a:gs>
                        <a:gs pos="74000">
                          <a:schemeClr val="tx1">
                            <a:lumMod val="40000"/>
                            <a:lumOff val="60000"/>
                          </a:schemeClr>
                        </a:gs>
                        <a:gs pos="83000">
                          <a:schemeClr val="tx1">
                            <a:lumMod val="60000"/>
                            <a:lumOff val="40000"/>
                          </a:schemeClr>
                        </a:gs>
                        <a:gs pos="100000">
                          <a:schemeClr val="tx1">
                            <a:lumMod val="60000"/>
                            <a:lumOff val="40000"/>
                          </a:schemeClr>
                        </a:gs>
                      </a:gsLst>
                      <a:lin ang="0" scaled="1"/>
                      <a:tileRect/>
                    </a:gradFill>
                    <a:ln w="7239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246" dirty="0"/>
                    </a:p>
                  </p:txBody>
                </p:sp>
                <p:sp>
                  <p:nvSpPr>
                    <p:cNvPr id="89" name="Block Arc 88">
                      <a:extLst>
                        <a:ext uri="{FF2B5EF4-FFF2-40B4-BE49-F238E27FC236}">
                          <a16:creationId xmlns:a16="http://schemas.microsoft.com/office/drawing/2014/main" id="{DD9789D8-65EA-0525-0E96-8A849928239B}"/>
                        </a:ext>
                      </a:extLst>
                    </p:cNvPr>
                    <p:cNvSpPr/>
                    <p:nvPr/>
                  </p:nvSpPr>
                  <p:spPr>
                    <a:xfrm rot="16200000" flipH="1">
                      <a:off x="1582913" y="2957957"/>
                      <a:ext cx="1869896" cy="1389804"/>
                    </a:xfrm>
                    <a:prstGeom prst="blockArc">
                      <a:avLst>
                        <a:gd name="adj1" fmla="val 10800000"/>
                        <a:gd name="adj2" fmla="val 52077"/>
                        <a:gd name="adj3" fmla="val 33475"/>
                      </a:avLst>
                    </a:prstGeom>
                    <a:gradFill>
                      <a:gsLst>
                        <a:gs pos="0">
                          <a:schemeClr val="tx1">
                            <a:lumMod val="60000"/>
                            <a:lumOff val="40000"/>
                          </a:schemeClr>
                        </a:gs>
                        <a:gs pos="74000">
                          <a:schemeClr val="tx1">
                            <a:lumMod val="60000"/>
                            <a:lumOff val="40000"/>
                          </a:schemeClr>
                        </a:gs>
                        <a:gs pos="83000">
                          <a:schemeClr val="tx1">
                            <a:lumMod val="60000"/>
                            <a:lumOff val="40000"/>
                          </a:schemeClr>
                        </a:gs>
                        <a:gs pos="100000">
                          <a:schemeClr val="tx1">
                            <a:lumMod val="60000"/>
                            <a:lumOff val="40000"/>
                          </a:schemeClr>
                        </a:gs>
                      </a:gsLst>
                      <a:lin ang="0" scaled="1"/>
                    </a:gradFill>
                    <a:ln w="7239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246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3" name="Rectangle 92">
                      <a:extLst>
                        <a:ext uri="{FF2B5EF4-FFF2-40B4-BE49-F238E27FC236}">
                          <a16:creationId xmlns:a16="http://schemas.microsoft.com/office/drawing/2014/main" id="{B4EE5E91-7731-2DF5-D46B-6B38C3A2F5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75145" y="4228994"/>
                      <a:ext cx="6059184" cy="349321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tx1">
                            <a:lumMod val="60000"/>
                            <a:lumOff val="40000"/>
                          </a:schemeClr>
                        </a:gs>
                        <a:gs pos="74000">
                          <a:srgbClr val="84CCE9"/>
                        </a:gs>
                        <a:gs pos="83000">
                          <a:srgbClr val="84CCE9"/>
                        </a:gs>
                        <a:gs pos="100000">
                          <a:srgbClr val="84CCE9"/>
                        </a:gs>
                      </a:gsLst>
                      <a:lin ang="0" scaled="1"/>
                      <a:tileRect/>
                    </a:gradFill>
                    <a:ln w="7239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246"/>
                    </a:p>
                  </p:txBody>
                </p:sp>
              </p:grpSp>
              <p:sp>
                <p:nvSpPr>
                  <p:cNvPr id="36" name="Text Placeholder 7">
                    <a:extLst>
                      <a:ext uri="{FF2B5EF4-FFF2-40B4-BE49-F238E27FC236}">
                        <a16:creationId xmlns:a16="http://schemas.microsoft.com/office/drawing/2014/main" id="{1601203D-76DC-CD4C-46A7-32A882017E37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100513" y="4597196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78DDF3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  <p:sp>
                <p:nvSpPr>
                  <p:cNvPr id="40" name="Text Placeholder 7">
                    <a:extLst>
                      <a:ext uri="{FF2B5EF4-FFF2-40B4-BE49-F238E27FC236}">
                        <a16:creationId xmlns:a16="http://schemas.microsoft.com/office/drawing/2014/main" id="{76A9EA3D-C12A-0E38-5BD9-8BFBCD635E1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942521" y="5859030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4CCCEB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</p:grp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D015D37F-2A74-1756-DC78-C74CE3B29EDC}"/>
                    </a:ext>
                  </a:extLst>
                </p:cNvPr>
                <p:cNvSpPr txBox="1"/>
                <p:nvPr/>
              </p:nvSpPr>
              <p:spPr>
                <a:xfrm>
                  <a:off x="1402774" y="5298157"/>
                  <a:ext cx="63985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tx1">
                          <a:lumMod val="75000"/>
                        </a:schemeClr>
                      </a:solidFill>
                      <a:latin typeface="Century Gothic" panose="020B0502020202020204" pitchFamily="34" charset="0"/>
                    </a:rPr>
                    <a:t>Year 13</a:t>
                  </a: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D1C68F88-62E4-3126-DFA1-C6184E0563B5}"/>
                  </a:ext>
                </a:extLst>
              </p:cNvPr>
              <p:cNvGrpSpPr/>
              <p:nvPr/>
            </p:nvGrpSpPr>
            <p:grpSpPr>
              <a:xfrm>
                <a:off x="356205" y="86713"/>
                <a:ext cx="6310974" cy="4126470"/>
                <a:chOff x="315687" y="2339706"/>
                <a:chExt cx="6310974" cy="4126470"/>
              </a:xfrm>
            </p:grpSpPr>
            <p:grpSp>
              <p:nvGrpSpPr>
                <p:cNvPr id="2" name="Group 1">
                  <a:extLst>
                    <a:ext uri="{FF2B5EF4-FFF2-40B4-BE49-F238E27FC236}">
                      <a16:creationId xmlns:a16="http://schemas.microsoft.com/office/drawing/2014/main" id="{DD32AFF2-CF07-E43F-AE9C-E20CE2C4CCCD}"/>
                    </a:ext>
                  </a:extLst>
                </p:cNvPr>
                <p:cNvGrpSpPr/>
                <p:nvPr/>
              </p:nvGrpSpPr>
              <p:grpSpPr>
                <a:xfrm>
                  <a:off x="315687" y="2339706"/>
                  <a:ext cx="6310974" cy="4126470"/>
                  <a:chOff x="350000" y="2378828"/>
                  <a:chExt cx="6310974" cy="4126470"/>
                </a:xfrm>
              </p:grpSpPr>
              <p:grpSp>
                <p:nvGrpSpPr>
                  <p:cNvPr id="22" name="Group 21">
                    <a:extLst>
                      <a:ext uri="{FF2B5EF4-FFF2-40B4-BE49-F238E27FC236}">
                        <a16:creationId xmlns:a16="http://schemas.microsoft.com/office/drawing/2014/main" id="{92BDEBEA-DF2F-E9B8-AAD7-C4E00D222CB0}"/>
                      </a:ext>
                    </a:extLst>
                  </p:cNvPr>
                  <p:cNvGrpSpPr/>
                  <p:nvPr/>
                </p:nvGrpSpPr>
                <p:grpSpPr>
                  <a:xfrm>
                    <a:off x="350000" y="3305990"/>
                    <a:ext cx="6169231" cy="3030696"/>
                    <a:chOff x="511268" y="960207"/>
                    <a:chExt cx="9135276" cy="3625803"/>
                  </a:xfrm>
                </p:grpSpPr>
                <p:grpSp>
                  <p:nvGrpSpPr>
                    <p:cNvPr id="3" name="Group 2">
                      <a:extLst>
                        <a:ext uri="{FF2B5EF4-FFF2-40B4-BE49-F238E27FC236}">
                          <a16:creationId xmlns:a16="http://schemas.microsoft.com/office/drawing/2014/main" id="{6CFB52B4-938E-AE06-3E4E-C65FB4B888C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11268" y="1217669"/>
                      <a:ext cx="9135276" cy="3368341"/>
                      <a:chOff x="8619" y="1219466"/>
                      <a:chExt cx="9135276" cy="3368341"/>
                    </a:xfrm>
                  </p:grpSpPr>
                  <p:sp>
                    <p:nvSpPr>
                      <p:cNvPr id="4" name="Rectangle 3">
                        <a:extLst>
                          <a:ext uri="{FF2B5EF4-FFF2-40B4-BE49-F238E27FC236}">
                            <a16:creationId xmlns:a16="http://schemas.microsoft.com/office/drawing/2014/main" id="{33D5E4E8-78BF-303A-42BB-70047E116E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619" y="1219466"/>
                        <a:ext cx="8455631" cy="350590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rgbClr val="ACEBEC"/>
                          </a:gs>
                          <a:gs pos="74000">
                            <a:srgbClr val="8AE5E9"/>
                          </a:gs>
                          <a:gs pos="83000">
                            <a:srgbClr val="8AE5E9"/>
                          </a:gs>
                          <a:gs pos="100000">
                            <a:schemeClr val="tx1">
                              <a:lumMod val="20000"/>
                              <a:lumOff val="80000"/>
                            </a:schemeClr>
                          </a:gs>
                        </a:gsLst>
                        <a:lin ang="0" scaled="1"/>
                        <a:tileRect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6"/>
                      </a:p>
                    </p:txBody>
                  </p:sp>
                  <p:sp>
                    <p:nvSpPr>
                      <p:cNvPr id="5" name="Block Arc 4">
                        <a:extLst>
                          <a:ext uri="{FF2B5EF4-FFF2-40B4-BE49-F238E27FC236}">
                            <a16:creationId xmlns:a16="http://schemas.microsoft.com/office/drawing/2014/main" id="{A70148F0-9F6C-A0BE-64AE-122A54550512}"/>
                          </a:ext>
                        </a:extLst>
                      </p:cNvPr>
                      <p:cNvSpPr/>
                      <p:nvPr/>
                    </p:nvSpPr>
                    <p:spPr>
                      <a:xfrm rot="5400000">
                        <a:off x="7514044" y="1459515"/>
                        <a:ext cx="1869897" cy="1389804"/>
                      </a:xfrm>
                      <a:prstGeom prst="blockArc">
                        <a:avLst>
                          <a:gd name="adj1" fmla="val 10800000"/>
                          <a:gd name="adj2" fmla="val 117866"/>
                          <a:gd name="adj3" fmla="val 31592"/>
                        </a:avLst>
                      </a:prstGeom>
                      <a:gradFill>
                        <a:gsLst>
                          <a:gs pos="0">
                            <a:schemeClr val="tx1">
                              <a:lumMod val="20000"/>
                              <a:lumOff val="80000"/>
                            </a:schemeClr>
                          </a:gs>
                          <a:gs pos="74000">
                            <a:schemeClr val="tx1">
                              <a:lumMod val="40000"/>
                              <a:lumOff val="60000"/>
                            </a:schemeClr>
                          </a:gs>
                          <a:gs pos="83000">
                            <a:schemeClr val="tx1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tx1">
                              <a:lumMod val="40000"/>
                              <a:lumOff val="60000"/>
                            </a:schemeClr>
                          </a:gs>
                        </a:gsLst>
                        <a:lin ang="0" scaled="1"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6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" name="Rectangle 5">
                        <a:extLst>
                          <a:ext uri="{FF2B5EF4-FFF2-40B4-BE49-F238E27FC236}">
                            <a16:creationId xmlns:a16="http://schemas.microsoft.com/office/drawing/2014/main" id="{7B603B0A-924C-BA3F-3A96-CD87B17FD4A8}"/>
                          </a:ext>
                        </a:extLst>
                      </p:cNvPr>
                      <p:cNvSpPr/>
                      <p:nvPr/>
                    </p:nvSpPr>
                    <p:spPr>
                      <a:xfrm flipH="1">
                        <a:off x="2472336" y="2717911"/>
                        <a:ext cx="6059184" cy="371455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chemeClr val="tx1">
                              <a:lumMod val="40000"/>
                              <a:lumOff val="60000"/>
                            </a:schemeClr>
                          </a:gs>
                          <a:gs pos="74000">
                            <a:schemeClr val="tx1">
                              <a:lumMod val="40000"/>
                              <a:lumOff val="60000"/>
                            </a:schemeClr>
                          </a:gs>
                          <a:gs pos="83000">
                            <a:schemeClr val="tx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tx1">
                              <a:lumMod val="60000"/>
                              <a:lumOff val="40000"/>
                            </a:schemeClr>
                          </a:gs>
                        </a:gsLst>
                        <a:lin ang="0" scaled="1"/>
                        <a:tileRect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6" dirty="0"/>
                      </a:p>
                    </p:txBody>
                  </p:sp>
                  <p:sp>
                    <p:nvSpPr>
                      <p:cNvPr id="9" name="Block Arc 8">
                        <a:extLst>
                          <a:ext uri="{FF2B5EF4-FFF2-40B4-BE49-F238E27FC236}">
                            <a16:creationId xmlns:a16="http://schemas.microsoft.com/office/drawing/2014/main" id="{DACE607F-6471-AC19-F268-7D8FABAE24E2}"/>
                          </a:ext>
                        </a:extLst>
                      </p:cNvPr>
                      <p:cNvSpPr/>
                      <p:nvPr/>
                    </p:nvSpPr>
                    <p:spPr>
                      <a:xfrm rot="16200000" flipH="1">
                        <a:off x="1582913" y="2957957"/>
                        <a:ext cx="1869896" cy="1389804"/>
                      </a:xfrm>
                      <a:prstGeom prst="blockArc">
                        <a:avLst>
                          <a:gd name="adj1" fmla="val 10800000"/>
                          <a:gd name="adj2" fmla="val 52077"/>
                          <a:gd name="adj3" fmla="val 33475"/>
                        </a:avLst>
                      </a:prstGeom>
                      <a:gradFill>
                        <a:gsLst>
                          <a:gs pos="0">
                            <a:schemeClr val="tx1">
                              <a:lumMod val="60000"/>
                              <a:lumOff val="40000"/>
                            </a:schemeClr>
                          </a:gs>
                          <a:gs pos="74000">
                            <a:schemeClr val="tx1">
                              <a:lumMod val="60000"/>
                              <a:lumOff val="40000"/>
                            </a:schemeClr>
                          </a:gs>
                          <a:gs pos="83000">
                            <a:schemeClr val="tx1">
                              <a:lumMod val="60000"/>
                              <a:lumOff val="40000"/>
                            </a:schemeClr>
                          </a:gs>
                          <a:gs pos="100000">
                            <a:schemeClr val="tx1">
                              <a:lumMod val="60000"/>
                              <a:lumOff val="40000"/>
                            </a:schemeClr>
                          </a:gs>
                        </a:gsLst>
                        <a:lin ang="0" scaled="1"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6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2" name="Rectangle 11">
                        <a:extLst>
                          <a:ext uri="{FF2B5EF4-FFF2-40B4-BE49-F238E27FC236}">
                            <a16:creationId xmlns:a16="http://schemas.microsoft.com/office/drawing/2014/main" id="{B2B352CE-E6C8-F3EE-9AF3-05F84D85B5D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462738" y="4229749"/>
                        <a:ext cx="6059184" cy="349321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chemeClr val="tx1">
                              <a:lumMod val="60000"/>
                              <a:lumOff val="40000"/>
                            </a:schemeClr>
                          </a:gs>
                          <a:gs pos="74000">
                            <a:srgbClr val="84CCE9"/>
                          </a:gs>
                          <a:gs pos="83000">
                            <a:srgbClr val="84CCE9"/>
                          </a:gs>
                          <a:gs pos="100000">
                            <a:srgbClr val="84CCE9"/>
                          </a:gs>
                        </a:gsLst>
                        <a:lin ang="0" scaled="1"/>
                        <a:tileRect/>
                      </a:gradFill>
                      <a:ln w="7239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1246"/>
                      </a:p>
                    </p:txBody>
                  </p:sp>
                </p:grpSp>
                <p:sp>
                  <p:nvSpPr>
                    <p:cNvPr id="15" name="Text Placeholder 10">
                      <a:extLst>
                        <a:ext uri="{FF2B5EF4-FFF2-40B4-BE49-F238E27FC236}">
                          <a16:creationId xmlns:a16="http://schemas.microsoft.com/office/drawing/2014/main" id="{306324FD-33B8-04C9-5E77-A961CC9DBEEB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1317608" y="960207"/>
                      <a:ext cx="1008000" cy="859452"/>
                    </a:xfrm>
                    <a:prstGeom prst="ellipse">
                      <a:avLst/>
                    </a:prstGeom>
                    <a:solidFill>
                      <a:srgbClr val="A9EAEE"/>
                    </a:solidFill>
                    <a:ln w="72390">
                      <a:solidFill>
                        <a:srgbClr val="A9EAED"/>
                      </a:solidFill>
                    </a:ln>
                  </p:spPr>
                  <p:txBody>
                    <a:bodyPr vert="horz" lIns="0" tIns="0" rIns="0" bIns="0" rtlCol="0" anchor="ctr" anchorCtr="0">
                      <a:normAutofit/>
                    </a:bodyPr>
                    <a:lstStyle>
                      <a:lvl1pPr marL="0" indent="0" algn="ctr" defTabSz="438253" rtl="0" eaLnBrk="1" latinLnBrk="0" hangingPunct="1">
                        <a:lnSpc>
                          <a:spcPct val="90000"/>
                        </a:lnSpc>
                        <a:spcBef>
                          <a:spcPts val="479"/>
                        </a:spcBef>
                        <a:buFont typeface="Arial" panose="020B0604020202020204" pitchFamily="34" charset="0"/>
                        <a:buNone/>
                        <a:defRPr sz="1438" kern="1200">
                          <a:solidFill>
                            <a:srgbClr val="454D55"/>
                          </a:solidFill>
                          <a:latin typeface="+mj-lt"/>
                          <a:ea typeface="+mn-ea"/>
                          <a:cs typeface="+mn-cs"/>
                        </a:defRPr>
                      </a:lvl1pPr>
                      <a:lvl2pPr marL="328690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115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547816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959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766942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986069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1205196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1424322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1643449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1862575" indent="-109563" algn="l" defTabSz="438253" rtl="0" eaLnBrk="1" latinLnBrk="0" hangingPunct="1">
                        <a:lnSpc>
                          <a:spcPct val="90000"/>
                        </a:lnSpc>
                        <a:spcBef>
                          <a:spcPts val="240"/>
                        </a:spcBef>
                        <a:buFont typeface="Arial" panose="020B0604020202020204" pitchFamily="34" charset="0"/>
                        <a:buChar char="•"/>
                        <a:defRPr sz="863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GB" sz="996"/>
                        <a:t> </a:t>
                      </a:r>
                      <a:endParaRPr lang="en-GB" sz="996" dirty="0"/>
                    </a:p>
                  </p:txBody>
                </p:sp>
              </p:grpSp>
              <p:sp>
                <p:nvSpPr>
                  <p:cNvPr id="41" name="Text Placeholder 7">
                    <a:extLst>
                      <a:ext uri="{FF2B5EF4-FFF2-40B4-BE49-F238E27FC236}">
                        <a16:creationId xmlns:a16="http://schemas.microsoft.com/office/drawing/2014/main" id="{894E413C-9FC7-B7E1-1E77-D57D63258D01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044957" y="3359584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8CE6E9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  <p:sp>
                <p:nvSpPr>
                  <p:cNvPr id="42" name="Text Placeholder 7">
                    <a:extLst>
                      <a:ext uri="{FF2B5EF4-FFF2-40B4-BE49-F238E27FC236}">
                        <a16:creationId xmlns:a16="http://schemas.microsoft.com/office/drawing/2014/main" id="{5804CA15-459A-33BD-0E87-35D075211993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445637" y="3368577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A4E8F0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  <p:sp>
                <p:nvSpPr>
                  <p:cNvPr id="45" name="Text Placeholder 7">
                    <a:extLst>
                      <a:ext uri="{FF2B5EF4-FFF2-40B4-BE49-F238E27FC236}">
                        <a16:creationId xmlns:a16="http://schemas.microsoft.com/office/drawing/2014/main" id="{CF9F65BF-7C19-3FCD-03AD-9E4C1B49761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731863" y="4632160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33CDEC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  <p:sp>
                <p:nvSpPr>
                  <p:cNvPr id="46" name="Text Placeholder 7">
                    <a:extLst>
                      <a:ext uri="{FF2B5EF4-FFF2-40B4-BE49-F238E27FC236}">
                        <a16:creationId xmlns:a16="http://schemas.microsoft.com/office/drawing/2014/main" id="{015E4328-C937-0357-B066-21EC3B4DB35D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044284" y="4650723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78DDF3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  <p:sp>
                <p:nvSpPr>
                  <p:cNvPr id="49" name="Text Placeholder 7">
                    <a:extLst>
                      <a:ext uri="{FF2B5EF4-FFF2-40B4-BE49-F238E27FC236}">
                        <a16:creationId xmlns:a16="http://schemas.microsoft.com/office/drawing/2014/main" id="{EE8955DA-55F9-0F67-1509-3FEBBA7EADC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620551" y="5875298"/>
                    <a:ext cx="630000" cy="630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72390">
                    <a:solidFill>
                      <a:srgbClr val="4CCCEB"/>
                    </a:solidFill>
                  </a:ln>
                </p:spPr>
                <p:txBody>
                  <a:bodyPr vert="horz" lIns="0" tIns="0" rIns="0" bIns="0" rtlCol="0" anchor="ctr" anchorCtr="0">
                    <a:normAutofit/>
                  </a:bodyPr>
                  <a:lstStyle>
                    <a:lvl1pPr marL="0" indent="0" algn="ctr" defTabSz="438253" rtl="0" eaLnBrk="1" latinLnBrk="0" hangingPunct="1">
                      <a:lnSpc>
                        <a:spcPct val="90000"/>
                      </a:lnSpc>
                      <a:spcBef>
                        <a:spcPts val="479"/>
                      </a:spcBef>
                      <a:buFont typeface="Arial" panose="020B0604020202020204" pitchFamily="34" charset="0"/>
                      <a:buNone/>
                      <a:defRPr sz="1438" kern="1200">
                        <a:solidFill>
                          <a:srgbClr val="454D55"/>
                        </a:solidFill>
                        <a:latin typeface="+mj-lt"/>
                        <a:ea typeface="+mn-ea"/>
                        <a:cs typeface="+mn-cs"/>
                      </a:defRPr>
                    </a:lvl1pPr>
                    <a:lvl2pPr marL="328690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115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54781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959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76694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98606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205196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1424322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1643449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1862575" indent="-109563" algn="l" defTabSz="438253" rtl="0" eaLnBrk="1" latinLnBrk="0" hangingPunct="1">
                      <a:lnSpc>
                        <a:spcPct val="90000"/>
                      </a:lnSpc>
                      <a:spcBef>
                        <a:spcPts val="240"/>
                      </a:spcBef>
                      <a:buFont typeface="Arial" panose="020B0604020202020204" pitchFamily="34" charset="0"/>
                      <a:buChar char="•"/>
                      <a:defRPr sz="863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GB" sz="1600" dirty="0"/>
                      <a:t> </a:t>
                    </a:r>
                  </a:p>
                </p:txBody>
              </p:sp>
              <p:pic>
                <p:nvPicPr>
                  <p:cNvPr id="78" name="Picture 77" descr="Graphical user interface, logo&#10;&#10;Description automatically generated">
                    <a:extLst>
                      <a:ext uri="{FF2B5EF4-FFF2-40B4-BE49-F238E27FC236}">
                        <a16:creationId xmlns:a16="http://schemas.microsoft.com/office/drawing/2014/main" id="{FA4383A7-AF06-A515-E191-3C215373AA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495406" y="2378828"/>
                    <a:ext cx="1165568" cy="446148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7B36D34B-34DF-D849-A7EE-D2A41BE0D8E6}"/>
                    </a:ext>
                  </a:extLst>
                </p:cNvPr>
                <p:cNvSpPr txBox="1"/>
                <p:nvPr/>
              </p:nvSpPr>
              <p:spPr>
                <a:xfrm>
                  <a:off x="866336" y="3357194"/>
                  <a:ext cx="63985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chemeClr val="tx1">
                          <a:lumMod val="75000"/>
                        </a:schemeClr>
                      </a:solidFill>
                      <a:latin typeface="Century Gothic" panose="020B0502020202020204" pitchFamily="34" charset="0"/>
                    </a:rPr>
                    <a:t>Year 12</a:t>
                  </a:r>
                </a:p>
              </p:txBody>
            </p:sp>
          </p:grpSp>
        </p:grpSp>
        <p:sp>
          <p:nvSpPr>
            <p:cNvPr id="51" name="Text Placeholder 7">
              <a:extLst>
                <a:ext uri="{FF2B5EF4-FFF2-40B4-BE49-F238E27FC236}">
                  <a16:creationId xmlns:a16="http://schemas.microsoft.com/office/drawing/2014/main" id="{13C0AC78-25F9-97C4-7FD1-DF088506571C}"/>
                </a:ext>
              </a:extLst>
            </p:cNvPr>
            <p:cNvSpPr txBox="1">
              <a:spLocks/>
            </p:cNvSpPr>
            <p:nvPr/>
          </p:nvSpPr>
          <p:spPr>
            <a:xfrm>
              <a:off x="4963130" y="3595516"/>
              <a:ext cx="630000" cy="630000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4CCCEB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  <p:sp>
          <p:nvSpPr>
            <p:cNvPr id="59" name="Text Placeholder 7">
              <a:extLst>
                <a:ext uri="{FF2B5EF4-FFF2-40B4-BE49-F238E27FC236}">
                  <a16:creationId xmlns:a16="http://schemas.microsoft.com/office/drawing/2014/main" id="{9D52EA33-5B80-E71C-660D-022EA9873FE8}"/>
                </a:ext>
              </a:extLst>
            </p:cNvPr>
            <p:cNvSpPr txBox="1">
              <a:spLocks/>
            </p:cNvSpPr>
            <p:nvPr/>
          </p:nvSpPr>
          <p:spPr>
            <a:xfrm>
              <a:off x="2427240" y="4800967"/>
              <a:ext cx="630000" cy="630000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78DDF3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  <p:sp>
          <p:nvSpPr>
            <p:cNvPr id="60" name="Text Placeholder 7">
              <a:extLst>
                <a:ext uri="{FF2B5EF4-FFF2-40B4-BE49-F238E27FC236}">
                  <a16:creationId xmlns:a16="http://schemas.microsoft.com/office/drawing/2014/main" id="{C24BBE0D-3E46-3312-ACCC-751524E21449}"/>
                </a:ext>
              </a:extLst>
            </p:cNvPr>
            <p:cNvSpPr txBox="1">
              <a:spLocks/>
            </p:cNvSpPr>
            <p:nvPr/>
          </p:nvSpPr>
          <p:spPr>
            <a:xfrm>
              <a:off x="2455271" y="6139340"/>
              <a:ext cx="630000" cy="630000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33CDEC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  <p:sp>
          <p:nvSpPr>
            <p:cNvPr id="63" name="Text Placeholder 7">
              <a:extLst>
                <a:ext uri="{FF2B5EF4-FFF2-40B4-BE49-F238E27FC236}">
                  <a16:creationId xmlns:a16="http://schemas.microsoft.com/office/drawing/2014/main" id="{E911CC42-C64E-9F9E-5272-3BC1F5E65922}"/>
                </a:ext>
              </a:extLst>
            </p:cNvPr>
            <p:cNvSpPr txBox="1">
              <a:spLocks/>
            </p:cNvSpPr>
            <p:nvPr/>
          </p:nvSpPr>
          <p:spPr>
            <a:xfrm>
              <a:off x="3505552" y="7281883"/>
              <a:ext cx="630000" cy="630001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33CDEC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  <p:sp>
          <p:nvSpPr>
            <p:cNvPr id="65" name="Text Placeholder 7">
              <a:extLst>
                <a:ext uri="{FF2B5EF4-FFF2-40B4-BE49-F238E27FC236}">
                  <a16:creationId xmlns:a16="http://schemas.microsoft.com/office/drawing/2014/main" id="{5FEF444A-4A1D-DBA8-7F3E-CF0CC83A64F1}"/>
                </a:ext>
              </a:extLst>
            </p:cNvPr>
            <p:cNvSpPr txBox="1">
              <a:spLocks/>
            </p:cNvSpPr>
            <p:nvPr/>
          </p:nvSpPr>
          <p:spPr>
            <a:xfrm>
              <a:off x="4908044" y="7322519"/>
              <a:ext cx="630000" cy="630000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78DDF3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  <p:sp>
          <p:nvSpPr>
            <p:cNvPr id="66" name="Text Placeholder 7">
              <a:extLst>
                <a:ext uri="{FF2B5EF4-FFF2-40B4-BE49-F238E27FC236}">
                  <a16:creationId xmlns:a16="http://schemas.microsoft.com/office/drawing/2014/main" id="{298D1115-A061-B9B5-E104-32901172BBC5}"/>
                </a:ext>
              </a:extLst>
            </p:cNvPr>
            <p:cNvSpPr txBox="1">
              <a:spLocks/>
            </p:cNvSpPr>
            <p:nvPr/>
          </p:nvSpPr>
          <p:spPr>
            <a:xfrm>
              <a:off x="2263106" y="8531544"/>
              <a:ext cx="630000" cy="630000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33CDEC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  <p:sp>
          <p:nvSpPr>
            <p:cNvPr id="69" name="Text Placeholder 7">
              <a:extLst>
                <a:ext uri="{FF2B5EF4-FFF2-40B4-BE49-F238E27FC236}">
                  <a16:creationId xmlns:a16="http://schemas.microsoft.com/office/drawing/2014/main" id="{C9392D62-B290-1E8A-E541-0A59F0B6D49C}"/>
                </a:ext>
              </a:extLst>
            </p:cNvPr>
            <p:cNvSpPr txBox="1">
              <a:spLocks/>
            </p:cNvSpPr>
            <p:nvPr/>
          </p:nvSpPr>
          <p:spPr>
            <a:xfrm>
              <a:off x="4875670" y="8538792"/>
              <a:ext cx="630000" cy="655242"/>
            </a:xfrm>
            <a:prstGeom prst="ellipse">
              <a:avLst/>
            </a:prstGeom>
            <a:solidFill>
              <a:schemeClr val="bg1"/>
            </a:solidFill>
            <a:ln w="72390">
              <a:solidFill>
                <a:srgbClr val="68CCEA"/>
              </a:solidFill>
            </a:ln>
          </p:spPr>
          <p:txBody>
            <a:bodyPr vert="horz" lIns="0" tIns="0" rIns="0" bIns="0" rtlCol="0" anchor="ctr" anchorCtr="0">
              <a:normAutofit/>
            </a:bodyPr>
            <a:lstStyle>
              <a:lvl1pPr marL="0" indent="0" algn="ctr" defTabSz="438253" rtl="0" eaLnBrk="1" latinLnBrk="0" hangingPunct="1">
                <a:lnSpc>
                  <a:spcPct val="90000"/>
                </a:lnSpc>
                <a:spcBef>
                  <a:spcPts val="479"/>
                </a:spcBef>
                <a:buFont typeface="Arial" panose="020B0604020202020204" pitchFamily="34" charset="0"/>
                <a:buNone/>
                <a:defRPr sz="1438" kern="1200">
                  <a:solidFill>
                    <a:srgbClr val="454D55"/>
                  </a:solidFill>
                  <a:latin typeface="+mj-lt"/>
                  <a:ea typeface="+mn-ea"/>
                  <a:cs typeface="+mn-cs"/>
                </a:defRPr>
              </a:lvl1pPr>
              <a:lvl2pPr marL="328690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1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781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9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694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606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5196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4322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3449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2575" indent="-109563" algn="l" defTabSz="438253" rtl="0" eaLnBrk="1" latinLnBrk="0" hangingPunct="1">
                <a:lnSpc>
                  <a:spcPct val="90000"/>
                </a:lnSpc>
                <a:spcBef>
                  <a:spcPts val="240"/>
                </a:spcBef>
                <a:buFont typeface="Arial" panose="020B0604020202020204" pitchFamily="34" charset="0"/>
                <a:buChar char="•"/>
                <a:defRPr sz="86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600" dirty="0"/>
                <a:t> </a:t>
              </a:r>
            </a:p>
          </p:txBody>
        </p:sp>
      </p:grpSp>
      <p:sp>
        <p:nvSpPr>
          <p:cNvPr id="8" name="Text Placeholder 20">
            <a:extLst>
              <a:ext uri="{FF2B5EF4-FFF2-40B4-BE49-F238E27FC236}">
                <a16:creationId xmlns:a16="http://schemas.microsoft.com/office/drawing/2014/main" id="{F46D4BEE-7BC9-A989-EA78-BBD7B3853096}"/>
              </a:ext>
            </a:extLst>
          </p:cNvPr>
          <p:cNvSpPr txBox="1">
            <a:spLocks/>
          </p:cNvSpPr>
          <p:nvPr/>
        </p:nvSpPr>
        <p:spPr>
          <a:xfrm>
            <a:off x="1723273" y="652539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Themes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555DD492-0112-3B20-13B7-7BD8CF3ED004}"/>
              </a:ext>
            </a:extLst>
          </p:cNvPr>
          <p:cNvSpPr txBox="1">
            <a:spLocks/>
          </p:cNvSpPr>
          <p:nvPr/>
        </p:nvSpPr>
        <p:spPr>
          <a:xfrm>
            <a:off x="3235087" y="855121"/>
            <a:ext cx="1240809" cy="882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How different sociologists view  and deal with social problems</a:t>
            </a:r>
            <a:endParaRPr lang="en-GB" sz="727" dirty="0"/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9CD5D11F-1A38-7624-6135-DC8DC3EB8F2D}"/>
              </a:ext>
            </a:extLst>
          </p:cNvPr>
          <p:cNvSpPr txBox="1">
            <a:spLocks/>
          </p:cNvSpPr>
          <p:nvPr/>
        </p:nvSpPr>
        <p:spPr>
          <a:xfrm>
            <a:off x="4590939" y="615844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Research Methods</a:t>
            </a:r>
          </a:p>
        </p:txBody>
      </p:sp>
      <p:sp>
        <p:nvSpPr>
          <p:cNvPr id="16" name="Text Placeholder 21">
            <a:extLst>
              <a:ext uri="{FF2B5EF4-FFF2-40B4-BE49-F238E27FC236}">
                <a16:creationId xmlns:a16="http://schemas.microsoft.com/office/drawing/2014/main" id="{4547A315-11C3-012A-9AB0-A185F909229A}"/>
              </a:ext>
            </a:extLst>
          </p:cNvPr>
          <p:cNvSpPr txBox="1">
            <a:spLocks/>
          </p:cNvSpPr>
          <p:nvPr/>
        </p:nvSpPr>
        <p:spPr>
          <a:xfrm>
            <a:off x="1548529" y="874256"/>
            <a:ext cx="1549997" cy="457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How does class, gender and ethnicity impact individuals in society?</a:t>
            </a:r>
            <a:endParaRPr lang="en-GB" sz="727" dirty="0"/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84DC5333-A3A3-C40A-1C7A-85425049BB46}"/>
              </a:ext>
            </a:extLst>
          </p:cNvPr>
          <p:cNvSpPr txBox="1">
            <a:spLocks/>
          </p:cNvSpPr>
          <p:nvPr/>
        </p:nvSpPr>
        <p:spPr>
          <a:xfrm>
            <a:off x="3306698" y="3416697"/>
            <a:ext cx="1284241" cy="1161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Sociological perspectives view on the family</a:t>
            </a:r>
            <a:endParaRPr lang="en-GB" sz="727" dirty="0"/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EE102105-AE1D-C488-CE2F-4E35A61B04A5}"/>
              </a:ext>
            </a:extLst>
          </p:cNvPr>
          <p:cNvSpPr txBox="1">
            <a:spLocks/>
          </p:cNvSpPr>
          <p:nvPr/>
        </p:nvSpPr>
        <p:spPr>
          <a:xfrm>
            <a:off x="4672476" y="1969841"/>
            <a:ext cx="1337462" cy="84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Education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754FEF5C-4EC0-4F95-3627-D226A09E7679}"/>
              </a:ext>
            </a:extLst>
          </p:cNvPr>
          <p:cNvSpPr txBox="1">
            <a:spLocks/>
          </p:cNvSpPr>
          <p:nvPr/>
        </p:nvSpPr>
        <p:spPr>
          <a:xfrm>
            <a:off x="3394209" y="1936910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Education</a:t>
            </a:r>
          </a:p>
        </p:txBody>
      </p: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5C3FB7A6-66EC-DE89-44BE-F4199EC66085}"/>
              </a:ext>
            </a:extLst>
          </p:cNvPr>
          <p:cNvSpPr txBox="1">
            <a:spLocks/>
          </p:cNvSpPr>
          <p:nvPr/>
        </p:nvSpPr>
        <p:spPr>
          <a:xfrm>
            <a:off x="3511487" y="2153286"/>
            <a:ext cx="1079452" cy="1377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significance of education policies</a:t>
            </a:r>
            <a:endParaRPr lang="en-GB" sz="727" dirty="0"/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9508FEA9-3EE6-F480-EAB0-9E55D2882089}"/>
              </a:ext>
            </a:extLst>
          </p:cNvPr>
          <p:cNvSpPr txBox="1">
            <a:spLocks/>
          </p:cNvSpPr>
          <p:nvPr/>
        </p:nvSpPr>
        <p:spPr>
          <a:xfrm>
            <a:off x="2004006" y="3143221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Methods in context</a:t>
            </a:r>
          </a:p>
        </p:txBody>
      </p:sp>
      <p:sp>
        <p:nvSpPr>
          <p:cNvPr id="37" name="Text Placeholder 20">
            <a:extLst>
              <a:ext uri="{FF2B5EF4-FFF2-40B4-BE49-F238E27FC236}">
                <a16:creationId xmlns:a16="http://schemas.microsoft.com/office/drawing/2014/main" id="{F2A3EB64-14F2-302B-822A-096C8D41B7C5}"/>
              </a:ext>
            </a:extLst>
          </p:cNvPr>
          <p:cNvSpPr txBox="1">
            <a:spLocks/>
          </p:cNvSpPr>
          <p:nvPr/>
        </p:nvSpPr>
        <p:spPr>
          <a:xfrm>
            <a:off x="3354804" y="3145105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Families</a:t>
            </a:r>
          </a:p>
        </p:txBody>
      </p:sp>
      <p:sp>
        <p:nvSpPr>
          <p:cNvPr id="38" name="Text Placeholder 21">
            <a:extLst>
              <a:ext uri="{FF2B5EF4-FFF2-40B4-BE49-F238E27FC236}">
                <a16:creationId xmlns:a16="http://schemas.microsoft.com/office/drawing/2014/main" id="{98BAAD81-CFFF-F679-53A2-A241B3709D4E}"/>
              </a:ext>
            </a:extLst>
          </p:cNvPr>
          <p:cNvSpPr txBox="1">
            <a:spLocks/>
          </p:cNvSpPr>
          <p:nvPr/>
        </p:nvSpPr>
        <p:spPr>
          <a:xfrm>
            <a:off x="4615148" y="3417916"/>
            <a:ext cx="1437571" cy="1152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 influence  of state policy on marriage, divorce and family diversity</a:t>
            </a:r>
            <a:endParaRPr lang="en-GB" sz="727" dirty="0"/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034B9CBC-8FA7-4439-5932-46FAC60455DC}"/>
              </a:ext>
            </a:extLst>
          </p:cNvPr>
          <p:cNvSpPr txBox="1">
            <a:spLocks/>
          </p:cNvSpPr>
          <p:nvPr/>
        </p:nvSpPr>
        <p:spPr>
          <a:xfrm>
            <a:off x="2172850" y="5691589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Media</a:t>
            </a:r>
          </a:p>
        </p:txBody>
      </p:sp>
      <p:sp>
        <p:nvSpPr>
          <p:cNvPr id="44" name="Text Placeholder 21">
            <a:extLst>
              <a:ext uri="{FF2B5EF4-FFF2-40B4-BE49-F238E27FC236}">
                <a16:creationId xmlns:a16="http://schemas.microsoft.com/office/drawing/2014/main" id="{4AA95B72-9169-7B3A-F4F6-E69C45DBCFA0}"/>
              </a:ext>
            </a:extLst>
          </p:cNvPr>
          <p:cNvSpPr txBox="1">
            <a:spLocks/>
          </p:cNvSpPr>
          <p:nvPr/>
        </p:nvSpPr>
        <p:spPr>
          <a:xfrm>
            <a:off x="2101318" y="5888363"/>
            <a:ext cx="1437571" cy="1152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significance of new media in contemporary society</a:t>
            </a:r>
            <a:endParaRPr lang="en-GB" sz="727" dirty="0"/>
          </a:p>
        </p:txBody>
      </p:sp>
      <p:sp>
        <p:nvSpPr>
          <p:cNvPr id="48" name="Text Placeholder 21">
            <a:extLst>
              <a:ext uri="{FF2B5EF4-FFF2-40B4-BE49-F238E27FC236}">
                <a16:creationId xmlns:a16="http://schemas.microsoft.com/office/drawing/2014/main" id="{C86A4355-B115-43C1-A41B-48C0A1F574D2}"/>
              </a:ext>
            </a:extLst>
          </p:cNvPr>
          <p:cNvSpPr txBox="1">
            <a:spLocks/>
          </p:cNvSpPr>
          <p:nvPr/>
        </p:nvSpPr>
        <p:spPr>
          <a:xfrm>
            <a:off x="3656965" y="5861774"/>
            <a:ext cx="1359196" cy="1428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relationship between ownership and control of the media</a:t>
            </a:r>
            <a:endParaRPr lang="en-GB" sz="727" dirty="0"/>
          </a:p>
        </p:txBody>
      </p:sp>
      <p:sp>
        <p:nvSpPr>
          <p:cNvPr id="52" name="Text Placeholder 21">
            <a:extLst>
              <a:ext uri="{FF2B5EF4-FFF2-40B4-BE49-F238E27FC236}">
                <a16:creationId xmlns:a16="http://schemas.microsoft.com/office/drawing/2014/main" id="{6C8B0186-E5E5-9AE2-4474-7ECF94B1025C}"/>
              </a:ext>
            </a:extLst>
          </p:cNvPr>
          <p:cNvSpPr txBox="1">
            <a:spLocks/>
          </p:cNvSpPr>
          <p:nvPr/>
        </p:nvSpPr>
        <p:spPr>
          <a:xfrm>
            <a:off x="3292674" y="7109279"/>
            <a:ext cx="1064000" cy="1496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media, globalisation and popular culture</a:t>
            </a:r>
            <a:endParaRPr lang="en-GB" sz="727" dirty="0"/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B682897D-1BF5-8948-AF43-F7AAA0AD6CEB}"/>
              </a:ext>
            </a:extLst>
          </p:cNvPr>
          <p:cNvSpPr txBox="1">
            <a:spLocks/>
          </p:cNvSpPr>
          <p:nvPr/>
        </p:nvSpPr>
        <p:spPr>
          <a:xfrm>
            <a:off x="3180778" y="6941149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Media</a:t>
            </a:r>
          </a:p>
        </p:txBody>
      </p:sp>
      <p:sp>
        <p:nvSpPr>
          <p:cNvPr id="54" name="Text Placeholder 21">
            <a:extLst>
              <a:ext uri="{FF2B5EF4-FFF2-40B4-BE49-F238E27FC236}">
                <a16:creationId xmlns:a16="http://schemas.microsoft.com/office/drawing/2014/main" id="{67925E53-F306-B5F9-FEB2-873C49983435}"/>
              </a:ext>
            </a:extLst>
          </p:cNvPr>
          <p:cNvSpPr txBox="1">
            <a:spLocks/>
          </p:cNvSpPr>
          <p:nvPr/>
        </p:nvSpPr>
        <p:spPr>
          <a:xfrm>
            <a:off x="4546817" y="7112127"/>
            <a:ext cx="1437571" cy="1152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dirty="0">
                <a:solidFill>
                  <a:sysClr val="windowText" lastClr="000000"/>
                </a:solidFill>
              </a:rPr>
              <a:t>Media representation of age, social class, ethnicity, gender sexuality and disability</a:t>
            </a:r>
            <a:endParaRPr lang="en-GB" sz="600" dirty="0"/>
          </a:p>
        </p:txBody>
      </p:sp>
      <p:sp>
        <p:nvSpPr>
          <p:cNvPr id="57" name="Text Placeholder 20">
            <a:extLst>
              <a:ext uri="{FF2B5EF4-FFF2-40B4-BE49-F238E27FC236}">
                <a16:creationId xmlns:a16="http://schemas.microsoft.com/office/drawing/2014/main" id="{BFD74263-DBEB-93D3-7760-E81BD3289A63}"/>
              </a:ext>
            </a:extLst>
          </p:cNvPr>
          <p:cNvSpPr txBox="1">
            <a:spLocks/>
          </p:cNvSpPr>
          <p:nvPr/>
        </p:nvSpPr>
        <p:spPr>
          <a:xfrm>
            <a:off x="4560030" y="6937168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Media</a:t>
            </a:r>
          </a:p>
        </p:txBody>
      </p:sp>
      <p:sp>
        <p:nvSpPr>
          <p:cNvPr id="58" name="Text Placeholder 21">
            <a:extLst>
              <a:ext uri="{FF2B5EF4-FFF2-40B4-BE49-F238E27FC236}">
                <a16:creationId xmlns:a16="http://schemas.microsoft.com/office/drawing/2014/main" id="{50146B61-9C33-BFB2-4A7E-07DCE2E5D385}"/>
              </a:ext>
            </a:extLst>
          </p:cNvPr>
          <p:cNvSpPr txBox="1">
            <a:spLocks/>
          </p:cNvSpPr>
          <p:nvPr/>
        </p:nvSpPr>
        <p:spPr>
          <a:xfrm>
            <a:off x="5253307" y="5893298"/>
            <a:ext cx="1106174" cy="1008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process of selection and presentation of the news</a:t>
            </a:r>
            <a:endParaRPr lang="en-GB" sz="727" dirty="0"/>
          </a:p>
        </p:txBody>
      </p:sp>
      <p:sp>
        <p:nvSpPr>
          <p:cNvPr id="61" name="Text Placeholder 7">
            <a:extLst>
              <a:ext uri="{FF2B5EF4-FFF2-40B4-BE49-F238E27FC236}">
                <a16:creationId xmlns:a16="http://schemas.microsoft.com/office/drawing/2014/main" id="{ADF577B8-5567-AB42-B1E0-2FB43400DCC1}"/>
              </a:ext>
            </a:extLst>
          </p:cNvPr>
          <p:cNvSpPr txBox="1">
            <a:spLocks/>
          </p:cNvSpPr>
          <p:nvPr/>
        </p:nvSpPr>
        <p:spPr>
          <a:xfrm>
            <a:off x="5529903" y="6181038"/>
            <a:ext cx="630000" cy="630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4CCCEB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 </a:t>
            </a:r>
          </a:p>
        </p:txBody>
      </p:sp>
      <p:sp>
        <p:nvSpPr>
          <p:cNvPr id="62" name="Text Placeholder 20">
            <a:extLst>
              <a:ext uri="{FF2B5EF4-FFF2-40B4-BE49-F238E27FC236}">
                <a16:creationId xmlns:a16="http://schemas.microsoft.com/office/drawing/2014/main" id="{668E51AB-FBFD-62F7-2858-0EFE8DEDF730}"/>
              </a:ext>
            </a:extLst>
          </p:cNvPr>
          <p:cNvSpPr txBox="1">
            <a:spLocks/>
          </p:cNvSpPr>
          <p:nvPr/>
        </p:nvSpPr>
        <p:spPr>
          <a:xfrm>
            <a:off x="1747201" y="6958596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Crime</a:t>
            </a:r>
          </a:p>
        </p:txBody>
      </p:sp>
      <p:sp>
        <p:nvSpPr>
          <p:cNvPr id="67" name="Text Placeholder 20">
            <a:extLst>
              <a:ext uri="{FF2B5EF4-FFF2-40B4-BE49-F238E27FC236}">
                <a16:creationId xmlns:a16="http://schemas.microsoft.com/office/drawing/2014/main" id="{2EF66331-EAFB-55F5-D0E8-68F24B6CB3AD}"/>
              </a:ext>
            </a:extLst>
          </p:cNvPr>
          <p:cNvSpPr txBox="1">
            <a:spLocks/>
          </p:cNvSpPr>
          <p:nvPr/>
        </p:nvSpPr>
        <p:spPr>
          <a:xfrm>
            <a:off x="1880483" y="8077877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Crime</a:t>
            </a:r>
          </a:p>
        </p:txBody>
      </p:sp>
      <p:sp>
        <p:nvSpPr>
          <p:cNvPr id="71" name="Text Placeholder 20">
            <a:extLst>
              <a:ext uri="{FF2B5EF4-FFF2-40B4-BE49-F238E27FC236}">
                <a16:creationId xmlns:a16="http://schemas.microsoft.com/office/drawing/2014/main" id="{361CFD9B-8553-A83E-E317-1729C8F4B946}"/>
              </a:ext>
            </a:extLst>
          </p:cNvPr>
          <p:cNvSpPr txBox="1">
            <a:spLocks/>
          </p:cNvSpPr>
          <p:nvPr/>
        </p:nvSpPr>
        <p:spPr>
          <a:xfrm>
            <a:off x="3276588" y="8141059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Crime </a:t>
            </a:r>
          </a:p>
        </p:txBody>
      </p:sp>
      <p:sp>
        <p:nvSpPr>
          <p:cNvPr id="74" name="Text Placeholder 20">
            <a:extLst>
              <a:ext uri="{FF2B5EF4-FFF2-40B4-BE49-F238E27FC236}">
                <a16:creationId xmlns:a16="http://schemas.microsoft.com/office/drawing/2014/main" id="{C341A600-4E81-3D3D-7943-799DFDA67A5F}"/>
              </a:ext>
            </a:extLst>
          </p:cNvPr>
          <p:cNvSpPr txBox="1">
            <a:spLocks/>
          </p:cNvSpPr>
          <p:nvPr/>
        </p:nvSpPr>
        <p:spPr>
          <a:xfrm>
            <a:off x="4568775" y="8138051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Crime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80E6B3A-5CE1-0BDA-991F-4141E74D562F}"/>
              </a:ext>
            </a:extLst>
          </p:cNvPr>
          <p:cNvGrpSpPr/>
          <p:nvPr/>
        </p:nvGrpSpPr>
        <p:grpSpPr>
          <a:xfrm>
            <a:off x="229007" y="513884"/>
            <a:ext cx="864471" cy="1099255"/>
            <a:chOff x="229007" y="513884"/>
            <a:chExt cx="864471" cy="1099255"/>
          </a:xfrm>
        </p:grpSpPr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E0E15DE0-6026-690A-8815-21456B42FC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0944" r="21305" b="13848"/>
            <a:stretch/>
          </p:blipFill>
          <p:spPr>
            <a:xfrm>
              <a:off x="229007" y="513884"/>
              <a:ext cx="864471" cy="109925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F3AEABA-1FF3-3AAD-7E0F-6B67E92974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3964"/>
            <a:stretch/>
          </p:blipFill>
          <p:spPr>
            <a:xfrm>
              <a:off x="549727" y="722510"/>
              <a:ext cx="361883" cy="311348"/>
            </a:xfrm>
            <a:prstGeom prst="rect">
              <a:avLst/>
            </a:prstGeom>
          </p:spPr>
        </p:pic>
      </p:grpSp>
      <p:sp>
        <p:nvSpPr>
          <p:cNvPr id="55" name="Text Placeholder 7">
            <a:extLst>
              <a:ext uri="{FF2B5EF4-FFF2-40B4-BE49-F238E27FC236}">
                <a16:creationId xmlns:a16="http://schemas.microsoft.com/office/drawing/2014/main" id="{76D6B1B4-A052-1641-A741-BE059452625E}"/>
              </a:ext>
            </a:extLst>
          </p:cNvPr>
          <p:cNvSpPr txBox="1">
            <a:spLocks/>
          </p:cNvSpPr>
          <p:nvPr/>
        </p:nvSpPr>
        <p:spPr>
          <a:xfrm>
            <a:off x="4947187" y="1106997"/>
            <a:ext cx="630000" cy="630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A4E8F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 </a:t>
            </a:r>
          </a:p>
        </p:txBody>
      </p:sp>
      <p:sp>
        <p:nvSpPr>
          <p:cNvPr id="56" name="Text Placeholder 7">
            <a:extLst>
              <a:ext uri="{FF2B5EF4-FFF2-40B4-BE49-F238E27FC236}">
                <a16:creationId xmlns:a16="http://schemas.microsoft.com/office/drawing/2014/main" id="{3407A469-E620-C6D1-AB9D-52083384ABCF}"/>
              </a:ext>
            </a:extLst>
          </p:cNvPr>
          <p:cNvSpPr txBox="1">
            <a:spLocks/>
          </p:cNvSpPr>
          <p:nvPr/>
        </p:nvSpPr>
        <p:spPr>
          <a:xfrm>
            <a:off x="2372511" y="2372191"/>
            <a:ext cx="630000" cy="630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DE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 </a:t>
            </a:r>
          </a:p>
        </p:txBody>
      </p:sp>
      <p:sp>
        <p:nvSpPr>
          <p:cNvPr id="72" name="Text Placeholder 7">
            <a:extLst>
              <a:ext uri="{FF2B5EF4-FFF2-40B4-BE49-F238E27FC236}">
                <a16:creationId xmlns:a16="http://schemas.microsoft.com/office/drawing/2014/main" id="{9673FEBB-3B53-6D2F-66D3-67EFE9F2730E}"/>
              </a:ext>
            </a:extLst>
          </p:cNvPr>
          <p:cNvSpPr txBox="1">
            <a:spLocks/>
          </p:cNvSpPr>
          <p:nvPr/>
        </p:nvSpPr>
        <p:spPr>
          <a:xfrm>
            <a:off x="2266388" y="3648579"/>
            <a:ext cx="630000" cy="630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4CCCEB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 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03D3CAE6-1F01-D461-6159-E2E0129CA755}"/>
              </a:ext>
            </a:extLst>
          </p:cNvPr>
          <p:cNvSpPr txBox="1">
            <a:spLocks/>
          </p:cNvSpPr>
          <p:nvPr/>
        </p:nvSpPr>
        <p:spPr>
          <a:xfrm>
            <a:off x="3805530" y="4839019"/>
            <a:ext cx="630000" cy="630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4CCCEB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1438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328690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781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694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606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 </a:t>
            </a:r>
          </a:p>
        </p:txBody>
      </p:sp>
      <p:sp>
        <p:nvSpPr>
          <p:cNvPr id="85" name="Text Placeholder 20">
            <a:extLst>
              <a:ext uri="{FF2B5EF4-FFF2-40B4-BE49-F238E27FC236}">
                <a16:creationId xmlns:a16="http://schemas.microsoft.com/office/drawing/2014/main" id="{EECCC5FF-322B-E291-249C-10D4CB403D49}"/>
              </a:ext>
            </a:extLst>
          </p:cNvPr>
          <p:cNvSpPr txBox="1">
            <a:spLocks/>
          </p:cNvSpPr>
          <p:nvPr/>
        </p:nvSpPr>
        <p:spPr>
          <a:xfrm>
            <a:off x="1959145" y="1937812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Education</a:t>
            </a:r>
          </a:p>
        </p:txBody>
      </p:sp>
      <p:sp>
        <p:nvSpPr>
          <p:cNvPr id="97" name="Text Placeholder 21">
            <a:extLst>
              <a:ext uri="{FF2B5EF4-FFF2-40B4-BE49-F238E27FC236}">
                <a16:creationId xmlns:a16="http://schemas.microsoft.com/office/drawing/2014/main" id="{41DCFF5C-81E6-D3D2-09F0-183995B8BEF2}"/>
              </a:ext>
            </a:extLst>
          </p:cNvPr>
          <p:cNvSpPr txBox="1">
            <a:spLocks/>
          </p:cNvSpPr>
          <p:nvPr/>
        </p:nvSpPr>
        <p:spPr>
          <a:xfrm>
            <a:off x="4638655" y="855121"/>
            <a:ext cx="1204647" cy="1070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Introduction to the methods used in sociological research</a:t>
            </a:r>
            <a:endParaRPr lang="en-GB" sz="727" dirty="0"/>
          </a:p>
        </p:txBody>
      </p:sp>
      <p:sp>
        <p:nvSpPr>
          <p:cNvPr id="99" name="Text Placeholder 20">
            <a:extLst>
              <a:ext uri="{FF2B5EF4-FFF2-40B4-BE49-F238E27FC236}">
                <a16:creationId xmlns:a16="http://schemas.microsoft.com/office/drawing/2014/main" id="{3C7DE278-BC94-1258-2B69-C8A7DF36FA05}"/>
              </a:ext>
            </a:extLst>
          </p:cNvPr>
          <p:cNvSpPr txBox="1">
            <a:spLocks/>
          </p:cNvSpPr>
          <p:nvPr/>
        </p:nvSpPr>
        <p:spPr>
          <a:xfrm>
            <a:off x="4706815" y="3141797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Families</a:t>
            </a:r>
          </a:p>
        </p:txBody>
      </p:sp>
      <p:sp>
        <p:nvSpPr>
          <p:cNvPr id="101" name="Text Placeholder 20">
            <a:extLst>
              <a:ext uri="{FF2B5EF4-FFF2-40B4-BE49-F238E27FC236}">
                <a16:creationId xmlns:a16="http://schemas.microsoft.com/office/drawing/2014/main" id="{999A8B47-9E23-9D00-A21D-49B93BAECB7B}"/>
              </a:ext>
            </a:extLst>
          </p:cNvPr>
          <p:cNvSpPr txBox="1">
            <a:spLocks/>
          </p:cNvSpPr>
          <p:nvPr/>
        </p:nvSpPr>
        <p:spPr>
          <a:xfrm>
            <a:off x="4730245" y="4399106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Families</a:t>
            </a:r>
          </a:p>
        </p:txBody>
      </p:sp>
      <p:sp>
        <p:nvSpPr>
          <p:cNvPr id="102" name="Text Placeholder 21">
            <a:extLst>
              <a:ext uri="{FF2B5EF4-FFF2-40B4-BE49-F238E27FC236}">
                <a16:creationId xmlns:a16="http://schemas.microsoft.com/office/drawing/2014/main" id="{8CC26C03-02A1-AD7B-A2AA-B7BEF136A289}"/>
              </a:ext>
            </a:extLst>
          </p:cNvPr>
          <p:cNvSpPr txBox="1">
            <a:spLocks/>
          </p:cNvSpPr>
          <p:nvPr/>
        </p:nvSpPr>
        <p:spPr>
          <a:xfrm>
            <a:off x="4730423" y="4589509"/>
            <a:ext cx="1437571" cy="1152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Gender roles, domestic labour and power relationships</a:t>
            </a:r>
            <a:endParaRPr lang="en-GB" sz="727" dirty="0"/>
          </a:p>
        </p:txBody>
      </p:sp>
      <p:sp>
        <p:nvSpPr>
          <p:cNvPr id="103" name="Text Placeholder 20">
            <a:extLst>
              <a:ext uri="{FF2B5EF4-FFF2-40B4-BE49-F238E27FC236}">
                <a16:creationId xmlns:a16="http://schemas.microsoft.com/office/drawing/2014/main" id="{D36CD75E-37DC-643B-702F-76B06E03695F}"/>
              </a:ext>
            </a:extLst>
          </p:cNvPr>
          <p:cNvSpPr txBox="1">
            <a:spLocks/>
          </p:cNvSpPr>
          <p:nvPr/>
        </p:nvSpPr>
        <p:spPr>
          <a:xfrm>
            <a:off x="3459249" y="4388304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Families</a:t>
            </a:r>
          </a:p>
        </p:txBody>
      </p:sp>
      <p:sp>
        <p:nvSpPr>
          <p:cNvPr id="104" name="Text Placeholder 21">
            <a:extLst>
              <a:ext uri="{FF2B5EF4-FFF2-40B4-BE49-F238E27FC236}">
                <a16:creationId xmlns:a16="http://schemas.microsoft.com/office/drawing/2014/main" id="{49E2C767-78B9-56FF-43E1-02E67ECE5EAB}"/>
              </a:ext>
            </a:extLst>
          </p:cNvPr>
          <p:cNvSpPr txBox="1">
            <a:spLocks/>
          </p:cNvSpPr>
          <p:nvPr/>
        </p:nvSpPr>
        <p:spPr>
          <a:xfrm>
            <a:off x="3470196" y="4598328"/>
            <a:ext cx="1250607" cy="1372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nature of childhood and changing status of children</a:t>
            </a:r>
            <a:endParaRPr lang="en-GB" sz="727" dirty="0"/>
          </a:p>
        </p:txBody>
      </p:sp>
      <p:sp>
        <p:nvSpPr>
          <p:cNvPr id="106" name="Text Placeholder 20">
            <a:extLst>
              <a:ext uri="{FF2B5EF4-FFF2-40B4-BE49-F238E27FC236}">
                <a16:creationId xmlns:a16="http://schemas.microsoft.com/office/drawing/2014/main" id="{AAEC691A-6C6C-542F-D453-CF2AAEB6B1DB}"/>
              </a:ext>
            </a:extLst>
          </p:cNvPr>
          <p:cNvSpPr txBox="1">
            <a:spLocks/>
          </p:cNvSpPr>
          <p:nvPr/>
        </p:nvSpPr>
        <p:spPr>
          <a:xfrm>
            <a:off x="2150381" y="4435084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8" dirty="0">
                <a:solidFill>
                  <a:srgbClr val="95E7EB"/>
                </a:solidFill>
              </a:rPr>
              <a:t>Families</a:t>
            </a:r>
          </a:p>
        </p:txBody>
      </p:sp>
      <p:sp>
        <p:nvSpPr>
          <p:cNvPr id="108" name="Text Placeholder 21">
            <a:extLst>
              <a:ext uri="{FF2B5EF4-FFF2-40B4-BE49-F238E27FC236}">
                <a16:creationId xmlns:a16="http://schemas.microsoft.com/office/drawing/2014/main" id="{AA667125-F1CD-75AC-EC80-1464D8ADA5DF}"/>
              </a:ext>
            </a:extLst>
          </p:cNvPr>
          <p:cNvSpPr txBox="1">
            <a:spLocks/>
          </p:cNvSpPr>
          <p:nvPr/>
        </p:nvSpPr>
        <p:spPr>
          <a:xfrm>
            <a:off x="2154836" y="4665182"/>
            <a:ext cx="1250607" cy="1372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Demographic Change</a:t>
            </a:r>
            <a:endParaRPr lang="en-GB" sz="727" dirty="0"/>
          </a:p>
        </p:txBody>
      </p:sp>
      <p:sp>
        <p:nvSpPr>
          <p:cNvPr id="109" name="Text Placeholder 20">
            <a:extLst>
              <a:ext uri="{FF2B5EF4-FFF2-40B4-BE49-F238E27FC236}">
                <a16:creationId xmlns:a16="http://schemas.microsoft.com/office/drawing/2014/main" id="{6A6C75EC-585C-29CF-1F60-B9AFDA41B2B6}"/>
              </a:ext>
            </a:extLst>
          </p:cNvPr>
          <p:cNvSpPr txBox="1">
            <a:spLocks/>
          </p:cNvSpPr>
          <p:nvPr/>
        </p:nvSpPr>
        <p:spPr>
          <a:xfrm>
            <a:off x="3660781" y="5697336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Media</a:t>
            </a:r>
          </a:p>
        </p:txBody>
      </p:sp>
      <p:sp>
        <p:nvSpPr>
          <p:cNvPr id="110" name="Text Placeholder 20">
            <a:extLst>
              <a:ext uri="{FF2B5EF4-FFF2-40B4-BE49-F238E27FC236}">
                <a16:creationId xmlns:a16="http://schemas.microsoft.com/office/drawing/2014/main" id="{98FBBA8D-C9D5-2EBC-E9B4-ABCC75D10549}"/>
              </a:ext>
            </a:extLst>
          </p:cNvPr>
          <p:cNvSpPr txBox="1">
            <a:spLocks/>
          </p:cNvSpPr>
          <p:nvPr/>
        </p:nvSpPr>
        <p:spPr>
          <a:xfrm>
            <a:off x="5157963" y="5678422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Media</a:t>
            </a:r>
          </a:p>
        </p:txBody>
      </p:sp>
      <p:sp>
        <p:nvSpPr>
          <p:cNvPr id="112" name="Text Placeholder 21">
            <a:extLst>
              <a:ext uri="{FF2B5EF4-FFF2-40B4-BE49-F238E27FC236}">
                <a16:creationId xmlns:a16="http://schemas.microsoft.com/office/drawing/2014/main" id="{061724FC-9CE6-1911-14C5-8357AB464F07}"/>
              </a:ext>
            </a:extLst>
          </p:cNvPr>
          <p:cNvSpPr txBox="1">
            <a:spLocks/>
          </p:cNvSpPr>
          <p:nvPr/>
        </p:nvSpPr>
        <p:spPr>
          <a:xfrm>
            <a:off x="4688714" y="8351810"/>
            <a:ext cx="1106174" cy="1008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Crime control, surveillance, punishment and treatment </a:t>
            </a:r>
            <a:endParaRPr lang="en-GB" sz="727" dirty="0"/>
          </a:p>
        </p:txBody>
      </p:sp>
      <p:sp>
        <p:nvSpPr>
          <p:cNvPr id="113" name="Text Placeholder 21">
            <a:extLst>
              <a:ext uri="{FF2B5EF4-FFF2-40B4-BE49-F238E27FC236}">
                <a16:creationId xmlns:a16="http://schemas.microsoft.com/office/drawing/2014/main" id="{088354F9-F672-817A-8B84-B68C5119022C}"/>
              </a:ext>
            </a:extLst>
          </p:cNvPr>
          <p:cNvSpPr txBox="1">
            <a:spLocks/>
          </p:cNvSpPr>
          <p:nvPr/>
        </p:nvSpPr>
        <p:spPr>
          <a:xfrm>
            <a:off x="3295757" y="8343233"/>
            <a:ext cx="1106174" cy="1008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727" dirty="0"/>
          </a:p>
        </p:txBody>
      </p:sp>
      <p:sp>
        <p:nvSpPr>
          <p:cNvPr id="114" name="Text Placeholder 21">
            <a:extLst>
              <a:ext uri="{FF2B5EF4-FFF2-40B4-BE49-F238E27FC236}">
                <a16:creationId xmlns:a16="http://schemas.microsoft.com/office/drawing/2014/main" id="{DC742435-2120-B0D6-BDE3-341CA40EDFF9}"/>
              </a:ext>
            </a:extLst>
          </p:cNvPr>
          <p:cNvSpPr txBox="1">
            <a:spLocks/>
          </p:cNvSpPr>
          <p:nvPr/>
        </p:nvSpPr>
        <p:spPr>
          <a:xfrm>
            <a:off x="1910687" y="8265434"/>
            <a:ext cx="1244685" cy="77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The social distribution of crime and deviance by gender, ethnicity and social class </a:t>
            </a:r>
            <a:endParaRPr lang="en-GB" sz="727" dirty="0"/>
          </a:p>
        </p:txBody>
      </p:sp>
      <p:sp>
        <p:nvSpPr>
          <p:cNvPr id="119" name="Text Placeholder 21">
            <a:extLst>
              <a:ext uri="{FF2B5EF4-FFF2-40B4-BE49-F238E27FC236}">
                <a16:creationId xmlns:a16="http://schemas.microsoft.com/office/drawing/2014/main" id="{806660F2-1C55-D7A8-A0C1-AD9C04401519}"/>
              </a:ext>
            </a:extLst>
          </p:cNvPr>
          <p:cNvSpPr txBox="1">
            <a:spLocks/>
          </p:cNvSpPr>
          <p:nvPr/>
        </p:nvSpPr>
        <p:spPr>
          <a:xfrm>
            <a:off x="1827661" y="7109469"/>
            <a:ext cx="1106174" cy="1008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Crime, deviance, social order and social control </a:t>
            </a:r>
            <a:endParaRPr lang="en-GB" sz="727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D4EA055-D2CC-4EAC-8FCE-51FD6FDEFB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2332" y="2464288"/>
            <a:ext cx="500213" cy="500213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645F747E-D2EA-4014-88A6-E654F80396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9107" y="4920143"/>
            <a:ext cx="479568" cy="479568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D2F5A4D9-DD94-44D6-B32A-7ABC8BA666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2503" y="6223670"/>
            <a:ext cx="495271" cy="49527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51BCAEC8-EA74-4359-97B9-2D8E131CDC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95499" y="6227364"/>
            <a:ext cx="406778" cy="406778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2C17DBD6-0020-491B-BC56-BE099B236C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4454" y="7399033"/>
            <a:ext cx="506906" cy="506906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FE6C70F6-75C6-431A-B774-02C740CB29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1036" y="7434942"/>
            <a:ext cx="518912" cy="518912"/>
          </a:xfrm>
          <a:prstGeom prst="rect">
            <a:avLst/>
          </a:prstGeom>
        </p:spPr>
      </p:pic>
      <p:sp>
        <p:nvSpPr>
          <p:cNvPr id="122" name="Text Placeholder 21">
            <a:extLst>
              <a:ext uri="{FF2B5EF4-FFF2-40B4-BE49-F238E27FC236}">
                <a16:creationId xmlns:a16="http://schemas.microsoft.com/office/drawing/2014/main" id="{5D49CD04-D606-4855-BA40-61F7093530F4}"/>
              </a:ext>
            </a:extLst>
          </p:cNvPr>
          <p:cNvSpPr txBox="1">
            <a:spLocks/>
          </p:cNvSpPr>
          <p:nvPr/>
        </p:nvSpPr>
        <p:spPr>
          <a:xfrm>
            <a:off x="3222304" y="8367831"/>
            <a:ext cx="1469960" cy="544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Globalisation and crime in contemporary society  </a:t>
            </a:r>
            <a:endParaRPr lang="en-GB" sz="727" dirty="0"/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65F0FAB9-6419-4849-BD3C-64DF60A18D0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" t="1" r="3924" b="24650"/>
          <a:stretch/>
        </p:blipFill>
        <p:spPr>
          <a:xfrm>
            <a:off x="5154712" y="2496071"/>
            <a:ext cx="469187" cy="367972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BE3CC5F4-FFF6-4683-9C61-84B5AB44DF85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b="17261"/>
          <a:stretch/>
        </p:blipFill>
        <p:spPr>
          <a:xfrm>
            <a:off x="2356130" y="3780749"/>
            <a:ext cx="430740" cy="356390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9C3A3B1C-E3AD-4104-AC59-BAF24D70D11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b="16124"/>
          <a:stretch/>
        </p:blipFill>
        <p:spPr>
          <a:xfrm>
            <a:off x="3867730" y="2489060"/>
            <a:ext cx="440049" cy="369097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60DF86E5-700E-46EB-9FB7-95BC07D00E07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17214"/>
          <a:stretch/>
        </p:blipFill>
        <p:spPr>
          <a:xfrm>
            <a:off x="3715346" y="3708707"/>
            <a:ext cx="550560" cy="455783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1D00B681-A8C4-4507-B5C8-4B8FB900A90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b="19266"/>
          <a:stretch/>
        </p:blipFill>
        <p:spPr>
          <a:xfrm>
            <a:off x="5016161" y="3726090"/>
            <a:ext cx="593585" cy="479224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C9FAD72C-7A73-47BF-A863-E785552357C6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b="13730"/>
          <a:stretch/>
        </p:blipFill>
        <p:spPr>
          <a:xfrm>
            <a:off x="2563181" y="4999890"/>
            <a:ext cx="419859" cy="362212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0B3C04F1-E813-48ED-BE67-88BF24FDB277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12669"/>
          <a:stretch/>
        </p:blipFill>
        <p:spPr>
          <a:xfrm>
            <a:off x="5238191" y="4992193"/>
            <a:ext cx="454831" cy="397209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0A524B0E-75B1-4968-9CDE-3B484F75B7D1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b="13784"/>
          <a:stretch/>
        </p:blipFill>
        <p:spPr>
          <a:xfrm>
            <a:off x="5618394" y="6256355"/>
            <a:ext cx="459379" cy="396057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DDB8F109-7C93-444C-8918-914EC2D8FC08}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b="18259"/>
          <a:stretch/>
        </p:blipFill>
        <p:spPr>
          <a:xfrm>
            <a:off x="2225272" y="7471369"/>
            <a:ext cx="545701" cy="446059"/>
          </a:xfrm>
          <a:prstGeom prst="rect">
            <a:avLst/>
          </a:prstGeom>
        </p:spPr>
      </p:pic>
      <p:pic>
        <p:nvPicPr>
          <p:cNvPr id="153" name="Picture 152">
            <a:extLst>
              <a:ext uri="{FF2B5EF4-FFF2-40B4-BE49-F238E27FC236}">
                <a16:creationId xmlns:a16="http://schemas.microsoft.com/office/drawing/2014/main" id="{A8B93270-169E-4B91-8C37-69080AF72531}"/>
              </a:ext>
            </a:extLst>
          </p:cNvPr>
          <p:cNvPicPr>
            <a:picLocks noChangeAspect="1"/>
          </p:cNvPicPr>
          <p:nvPr/>
        </p:nvPicPr>
        <p:blipFill rotWithShape="1">
          <a:blip r:embed="rId20"/>
          <a:srcRect b="13275"/>
          <a:stretch/>
        </p:blipFill>
        <p:spPr>
          <a:xfrm>
            <a:off x="4936336" y="8685784"/>
            <a:ext cx="539738" cy="468087"/>
          </a:xfrm>
          <a:prstGeom prst="rect">
            <a:avLst/>
          </a:prstGeom>
        </p:spPr>
      </p:pic>
      <p:sp>
        <p:nvSpPr>
          <p:cNvPr id="34" name="Text Placeholder 21">
            <a:extLst>
              <a:ext uri="{FF2B5EF4-FFF2-40B4-BE49-F238E27FC236}">
                <a16:creationId xmlns:a16="http://schemas.microsoft.com/office/drawing/2014/main" id="{7FB005F9-41AF-6B6D-69D9-C63D7374261F}"/>
              </a:ext>
            </a:extLst>
          </p:cNvPr>
          <p:cNvSpPr txBox="1">
            <a:spLocks/>
          </p:cNvSpPr>
          <p:nvPr/>
        </p:nvSpPr>
        <p:spPr>
          <a:xfrm>
            <a:off x="4720803" y="2184240"/>
            <a:ext cx="1240809" cy="882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Role and Function of the Education System</a:t>
            </a:r>
            <a:endParaRPr lang="en-GB" sz="727" dirty="0"/>
          </a:p>
        </p:txBody>
      </p:sp>
      <p:sp>
        <p:nvSpPr>
          <p:cNvPr id="35" name="Text Placeholder 21">
            <a:extLst>
              <a:ext uri="{FF2B5EF4-FFF2-40B4-BE49-F238E27FC236}">
                <a16:creationId xmlns:a16="http://schemas.microsoft.com/office/drawing/2014/main" id="{24FB40CF-B852-27A1-E4BB-F36F26D98589}"/>
              </a:ext>
            </a:extLst>
          </p:cNvPr>
          <p:cNvSpPr txBox="1">
            <a:spLocks/>
          </p:cNvSpPr>
          <p:nvPr/>
        </p:nvSpPr>
        <p:spPr>
          <a:xfrm>
            <a:off x="2080859" y="2123026"/>
            <a:ext cx="1080248" cy="1438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Difference in achievement of social groups</a:t>
            </a:r>
            <a:endParaRPr lang="en-GB" sz="727" dirty="0"/>
          </a:p>
        </p:txBody>
      </p:sp>
      <p:sp>
        <p:nvSpPr>
          <p:cNvPr id="50" name="Text Placeholder 21">
            <a:extLst>
              <a:ext uri="{FF2B5EF4-FFF2-40B4-BE49-F238E27FC236}">
                <a16:creationId xmlns:a16="http://schemas.microsoft.com/office/drawing/2014/main" id="{C726D8A2-B557-CF8B-3762-DA137A0F25C8}"/>
              </a:ext>
            </a:extLst>
          </p:cNvPr>
          <p:cNvSpPr txBox="1">
            <a:spLocks/>
          </p:cNvSpPr>
          <p:nvPr/>
        </p:nvSpPr>
        <p:spPr>
          <a:xfrm>
            <a:off x="1986106" y="3388185"/>
            <a:ext cx="1204647" cy="1070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479" b="0" i="1" kern="1200">
                <a:solidFill>
                  <a:srgbClr val="454D55"/>
                </a:solidFill>
                <a:latin typeface="+mn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>
                <a:solidFill>
                  <a:sysClr val="windowText" lastClr="000000"/>
                </a:solidFill>
              </a:rPr>
              <a:t>Application of research methods used in education</a:t>
            </a:r>
            <a:endParaRPr lang="en-GB" sz="727" dirty="0"/>
          </a:p>
        </p:txBody>
      </p:sp>
      <p:sp>
        <p:nvSpPr>
          <p:cNvPr id="73" name="Text Placeholder 20">
            <a:extLst>
              <a:ext uri="{FF2B5EF4-FFF2-40B4-BE49-F238E27FC236}">
                <a16:creationId xmlns:a16="http://schemas.microsoft.com/office/drawing/2014/main" id="{95DDEE43-A572-A2CE-C909-00AA11D96DDF}"/>
              </a:ext>
            </a:extLst>
          </p:cNvPr>
          <p:cNvSpPr txBox="1">
            <a:spLocks/>
          </p:cNvSpPr>
          <p:nvPr/>
        </p:nvSpPr>
        <p:spPr>
          <a:xfrm>
            <a:off x="3158832" y="635484"/>
            <a:ext cx="1294505" cy="1474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38253" rtl="0" eaLnBrk="1" latinLnBrk="0" hangingPunct="1">
              <a:lnSpc>
                <a:spcPct val="90000"/>
              </a:lnSpc>
              <a:spcBef>
                <a:spcPts val="479"/>
              </a:spcBef>
              <a:buFont typeface="Arial" panose="020B0604020202020204" pitchFamily="34" charset="0"/>
              <a:buNone/>
              <a:defRPr sz="719" b="0" i="0" kern="1200">
                <a:solidFill>
                  <a:srgbClr val="BAC82F"/>
                </a:solidFill>
                <a:latin typeface="+mj-lt"/>
                <a:ea typeface="+mn-ea"/>
                <a:cs typeface="+mn-cs"/>
              </a:defRPr>
            </a:lvl1pPr>
            <a:lvl2pPr marL="219127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1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253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9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7380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6506" indent="0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None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5196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4322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3449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2575" indent="-109563" algn="l" defTabSz="438253" rtl="0" eaLnBrk="1" latinLnBrk="0" hangingPunct="1">
              <a:lnSpc>
                <a:spcPct val="90000"/>
              </a:lnSpc>
              <a:spcBef>
                <a:spcPts val="240"/>
              </a:spcBef>
              <a:buFont typeface="Arial" panose="020B0604020202020204" pitchFamily="34" charset="0"/>
              <a:buChar char="•"/>
              <a:defRPr sz="8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rgbClr val="95E7EB"/>
                </a:solidFill>
              </a:rPr>
              <a:t>Perspectives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C6F6114-CA8F-C37B-FAA3-976849580296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 b="13938"/>
          <a:stretch>
            <a:fillRect/>
          </a:stretch>
        </p:blipFill>
        <p:spPr>
          <a:xfrm>
            <a:off x="5020747" y="1199007"/>
            <a:ext cx="510529" cy="43937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A2CC82E-CE6F-5AD0-70DF-11257AB33E53}"/>
              </a:ext>
            </a:extLst>
          </p:cNvPr>
          <p:cNvPicPr>
            <a:picLocks noChangeAspect="1"/>
          </p:cNvPicPr>
          <p:nvPr/>
        </p:nvPicPr>
        <p:blipFill>
          <a:blip r:embed="rId22"/>
          <a:srcRect b="14932"/>
          <a:stretch>
            <a:fillRect/>
          </a:stretch>
        </p:blipFill>
        <p:spPr>
          <a:xfrm>
            <a:off x="2137330" y="1227730"/>
            <a:ext cx="486835" cy="414139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E3601E2-2149-C981-CF0E-7362F2CB76F4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 b="17538"/>
          <a:stretch>
            <a:fillRect/>
          </a:stretch>
        </p:blipFill>
        <p:spPr>
          <a:xfrm>
            <a:off x="2266388" y="8658477"/>
            <a:ext cx="593619" cy="489507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ED813967-49F7-26F2-60CB-2F04913BF85D}"/>
              </a:ext>
            </a:extLst>
          </p:cNvPr>
          <p:cNvPicPr>
            <a:picLocks noChangeAspect="1"/>
          </p:cNvPicPr>
          <p:nvPr/>
        </p:nvPicPr>
        <p:blipFill>
          <a:blip r:embed="rId24"/>
          <a:srcRect b="13781"/>
          <a:stretch>
            <a:fillRect/>
          </a:stretch>
        </p:blipFill>
        <p:spPr>
          <a:xfrm>
            <a:off x="3656965" y="8741368"/>
            <a:ext cx="475997" cy="410402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0F9E11C6-19BD-7577-536E-501D63816B89}"/>
              </a:ext>
            </a:extLst>
          </p:cNvPr>
          <p:cNvPicPr>
            <a:picLocks noChangeAspect="1"/>
          </p:cNvPicPr>
          <p:nvPr/>
        </p:nvPicPr>
        <p:blipFill>
          <a:blip r:embed="rId25"/>
          <a:srcRect b="15972"/>
          <a:stretch>
            <a:fillRect/>
          </a:stretch>
        </p:blipFill>
        <p:spPr>
          <a:xfrm>
            <a:off x="3560793" y="1234505"/>
            <a:ext cx="489474" cy="41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47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20092621_TF16411242" id="{39B8F021-4CAC-43FA-BE11-F0352C93E290}" vid="{6D00111F-C68D-459F-91FF-D45B6C9D8C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43E75CDDCE6C4697520D657BBE8461" ma:contentTypeVersion="4" ma:contentTypeDescription="Create a new document." ma:contentTypeScope="" ma:versionID="4a81a6c9bba0a91589823ae5096644e0">
  <xsd:schema xmlns:xsd="http://www.w3.org/2001/XMLSchema" xmlns:xs="http://www.w3.org/2001/XMLSchema" xmlns:p="http://schemas.microsoft.com/office/2006/metadata/properties" xmlns:ns2="b1a0532e-2f45-40f8-8f90-300a6f913335" xmlns:ns3="665e33f9-1973-4ab8-9f71-7ed7855bb575" targetNamespace="http://schemas.microsoft.com/office/2006/metadata/properties" ma:root="true" ma:fieldsID="346cadc2a105c3d185b3b8faeb1c4278" ns2:_="" ns3:_="">
    <xsd:import namespace="b1a0532e-2f45-40f8-8f90-300a6f913335"/>
    <xsd:import namespace="665e33f9-1973-4ab8-9f71-7ed7855bb5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0532e-2f45-40f8-8f90-300a6f913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e33f9-1973-4ab8-9f71-7ed7855bb5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8A1B1B-EE41-4773-851F-0027C821433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6dc4bcd6-49db-4c07-9060-8acfc67cef9f"/>
    <ds:schemaRef ds:uri="http://purl.org/dc/terms/"/>
    <ds:schemaRef ds:uri="http://purl.org/dc/elements/1.1/"/>
    <ds:schemaRef ds:uri="fb0879af-3eba-417a-a55a-ffe6dcd6ca77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3F92CD1E-F41E-4FBE-932B-9F4587FE84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0532e-2f45-40f8-8f90-300a6f913335"/>
    <ds:schemaRef ds:uri="665e33f9-1973-4ab8-9f71-7ed7855bb5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EC926F-FDE5-4562-99B8-30912DF116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Macintosh PowerPoint</Application>
  <PresentationFormat>A4 Paper (210x297 mm)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Franklin Gothic Demi</vt:lpstr>
      <vt:lpstr>Segoe UI</vt:lpstr>
      <vt:lpstr>Wingdings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2</cp:revision>
  <dcterms:created xsi:type="dcterms:W3CDTF">2020-04-29T17:11:44Z</dcterms:created>
  <dcterms:modified xsi:type="dcterms:W3CDTF">2025-06-28T08:33:19Z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0x010100D243E75CDDCE6C4697520D657BBE8461</vt:lpwstr>
  </property>
</Properties>
</file>